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EC4FB-6704-45C1-ADBF-8D9A67985F1F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506C4-36B3-46EA-9DBB-07949F48E6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945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506C4-36B3-46EA-9DBB-07949F48E6D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09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244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31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996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042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04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45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34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24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9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75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87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52650-2213-405E-8F8D-83EEF037DF08}" type="datetimeFigureOut">
              <a:rPr lang="de-DE" smtClean="0"/>
              <a:t>05.09.2011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BAA7C-D2C0-451F-9E86-09B69A3D4B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766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de-DE" dirty="0" smtClean="0"/>
              <a:t>Knoten und Stiche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 descr="C:\Users\Timo\Documents\Feuerwehr\JF Unterrichte\Knoten und Stiche\Titelbil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7030393" cy="467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80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Arten von Feuerwehrleinen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Feuerwehrleine (Rettungsleine)</a:t>
            </a:r>
          </a:p>
          <a:p>
            <a:r>
              <a:rPr lang="de-DE" dirty="0" smtClean="0"/>
              <a:t>Mehrzweckleine(Arbeitsleine)</a:t>
            </a:r>
          </a:p>
          <a:p>
            <a:r>
              <a:rPr lang="de-DE" dirty="0" smtClean="0"/>
              <a:t>Kernmantel Dynamikseil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636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Feuerwehrleine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1880" y="1628800"/>
            <a:ext cx="3682752" cy="4525963"/>
          </a:xfrm>
        </p:spPr>
        <p:txBody>
          <a:bodyPr>
            <a:normAutofit fontScale="92500" lnSpcReduction="20000"/>
          </a:bodyPr>
          <a:lstStyle/>
          <a:p>
            <a:r>
              <a:rPr lang="de-DE" sz="3000" dirty="0" smtClean="0"/>
              <a:t>Länge: 30m</a:t>
            </a:r>
          </a:p>
          <a:p>
            <a:r>
              <a:rPr lang="de-DE" sz="3000" dirty="0" smtClean="0"/>
              <a:t>Reißkraft: 14kN</a:t>
            </a:r>
          </a:p>
          <a:p>
            <a:r>
              <a:rPr lang="de-DE" sz="3000" dirty="0" smtClean="0"/>
              <a:t>Sichtprüfung einmal jährlich</a:t>
            </a:r>
          </a:p>
          <a:p>
            <a:r>
              <a:rPr lang="de-DE" sz="3000" dirty="0" smtClean="0"/>
              <a:t>Nach 20 Jahren auszumustern</a:t>
            </a:r>
          </a:p>
          <a:p>
            <a:r>
              <a:rPr lang="de-DE" sz="3000" dirty="0" smtClean="0"/>
              <a:t>Dient als:</a:t>
            </a:r>
          </a:p>
          <a:p>
            <a:pPr lvl="1"/>
            <a:r>
              <a:rPr lang="de-DE" sz="3000" dirty="0" smtClean="0"/>
              <a:t>Rettungsleine</a:t>
            </a:r>
          </a:p>
          <a:p>
            <a:pPr lvl="1"/>
            <a:r>
              <a:rPr lang="de-DE" sz="3000" dirty="0" smtClean="0"/>
              <a:t>Sicherungsleine</a:t>
            </a:r>
          </a:p>
          <a:p>
            <a:pPr lvl="1"/>
            <a:r>
              <a:rPr lang="de-DE" sz="3000" dirty="0" smtClean="0"/>
              <a:t>Signalleine</a:t>
            </a:r>
          </a:p>
          <a:p>
            <a:pPr marL="457200" lvl="1" indent="0">
              <a:buNone/>
            </a:pPr>
            <a:endParaRPr lang="de-DE" dirty="0" smtClean="0"/>
          </a:p>
          <a:p>
            <a:pPr lvl="2"/>
            <a:endParaRPr lang="de-DE" dirty="0" smtClean="0"/>
          </a:p>
        </p:txBody>
      </p:sp>
      <p:pic>
        <p:nvPicPr>
          <p:cNvPr id="2050" name="Picture 2" descr="C:\Users\Timo\Documents\Feuerwehr\JF Unterrichte\Knoten und Stiche\Feuerwehrle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16832"/>
            <a:ext cx="4801021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6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Mehrzweckleine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Rot eingefärbt</a:t>
            </a:r>
          </a:p>
          <a:p>
            <a:r>
              <a:rPr lang="de-DE" dirty="0" smtClean="0"/>
              <a:t>Dient als:</a:t>
            </a:r>
          </a:p>
          <a:p>
            <a:pPr lvl="1"/>
            <a:r>
              <a:rPr lang="de-DE" dirty="0" smtClean="0"/>
              <a:t>Ventilleine</a:t>
            </a:r>
          </a:p>
          <a:p>
            <a:pPr lvl="1"/>
            <a:r>
              <a:rPr lang="de-DE" dirty="0" smtClean="0"/>
              <a:t>Absperrleine</a:t>
            </a:r>
          </a:p>
          <a:p>
            <a:pPr marL="457200" lvl="1" indent="0">
              <a:buNone/>
            </a:pPr>
            <a:endParaRPr lang="de-DE" dirty="0" smtClean="0"/>
          </a:p>
          <a:p>
            <a:endParaRPr lang="de-DE" dirty="0"/>
          </a:p>
        </p:txBody>
      </p:sp>
      <p:pic>
        <p:nvPicPr>
          <p:cNvPr id="3074" name="Picture 2" descr="C:\Users\Timo\Documents\Feuerwehr\JF Unterrichte\Knoten und Stiche\arbeitsle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760"/>
            <a:ext cx="3744416" cy="498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8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Kernmantel Dynamikseil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r>
              <a:rPr lang="de-DE" sz="2800" dirty="0" smtClean="0"/>
              <a:t>Werden zur Sicherung von Personen in absturzgefährdeten Bereichen eingesetzt.</a:t>
            </a:r>
          </a:p>
          <a:p>
            <a:r>
              <a:rPr lang="de-DE" sz="2800" dirty="0" smtClean="0"/>
              <a:t>Reißkraft: 12kN</a:t>
            </a:r>
          </a:p>
          <a:p>
            <a:r>
              <a:rPr lang="de-DE" sz="2800" dirty="0" smtClean="0"/>
              <a:t>Dehnungsfaktor: bis 40%</a:t>
            </a:r>
            <a:endParaRPr lang="de-DE" sz="2800" dirty="0"/>
          </a:p>
        </p:txBody>
      </p:sp>
      <p:pic>
        <p:nvPicPr>
          <p:cNvPr id="4098" name="Picture 2" descr="C:\Users\Timo\Documents\Feuerwehr\JF Unterrichte\Knoten und Stiche\Kletterse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558" y="1196752"/>
            <a:ext cx="1819973" cy="537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9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Knoten und Stiche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2800" dirty="0" smtClean="0"/>
              <a:t>Halbschlag</a:t>
            </a:r>
          </a:p>
          <a:p>
            <a:r>
              <a:rPr lang="de-DE" sz="2800" dirty="0" smtClean="0"/>
              <a:t>Doppelter Ankerstich</a:t>
            </a:r>
          </a:p>
          <a:p>
            <a:r>
              <a:rPr lang="de-DE" sz="2800" dirty="0" err="1" smtClean="0"/>
              <a:t>Mastwurf</a:t>
            </a:r>
            <a:endParaRPr lang="de-DE" sz="2800" dirty="0" smtClean="0"/>
          </a:p>
          <a:p>
            <a:r>
              <a:rPr lang="de-DE" sz="2800" dirty="0" smtClean="0"/>
              <a:t>Zimmermannsschlag</a:t>
            </a:r>
          </a:p>
          <a:p>
            <a:r>
              <a:rPr lang="de-DE" sz="2800" dirty="0" smtClean="0"/>
              <a:t>Achterknoten</a:t>
            </a:r>
          </a:p>
          <a:p>
            <a:r>
              <a:rPr lang="de-DE" sz="2800" dirty="0" smtClean="0"/>
              <a:t>Schotenstich</a:t>
            </a:r>
          </a:p>
          <a:p>
            <a:r>
              <a:rPr lang="de-DE" sz="2800" dirty="0" smtClean="0"/>
              <a:t>Halbmastwurf</a:t>
            </a:r>
          </a:p>
          <a:p>
            <a:r>
              <a:rPr lang="de-DE" sz="2800" dirty="0" err="1" smtClean="0"/>
              <a:t>Spierenstich</a:t>
            </a:r>
            <a:endParaRPr lang="de-DE" sz="2800" dirty="0" smtClean="0"/>
          </a:p>
          <a:p>
            <a:r>
              <a:rPr lang="de-DE" sz="2800" dirty="0" smtClean="0"/>
              <a:t>Brustbund mit Pfahlstich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50832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Halbschlag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dirty="0" smtClean="0"/>
              <a:t>Dient zur Führung von Geräten beim Hochziehen o.Ä.</a:t>
            </a:r>
            <a:endParaRPr lang="de-DE" sz="2800" dirty="0"/>
          </a:p>
        </p:txBody>
      </p:sp>
      <p:pic>
        <p:nvPicPr>
          <p:cNvPr id="5122" name="Picture 2" descr="C:\Users\Timo\Documents\Feuerwehr\JF Unterrichte\Knoten und Stiche\Halbschl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20888"/>
            <a:ext cx="3494422" cy="394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4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Doppelter Ankerstich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dirty="0" smtClean="0"/>
              <a:t>Dient zum Befestigen von Geräten beim Hochziehen o.Ä.</a:t>
            </a:r>
            <a:endParaRPr lang="de-DE" sz="2800" dirty="0"/>
          </a:p>
        </p:txBody>
      </p:sp>
      <p:pic>
        <p:nvPicPr>
          <p:cNvPr id="6146" name="Picture 2" descr="C:\Users\Timo\Documents\Feuerwehr\JF Unterrichte\Knoten und Stiche\knoten_ankerstich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895"/>
            <a:ext cx="528981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imo\Documents\Feuerwehr\JF Unterrichte\Knoten und Stiche\knoten_ankerstich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03" y="3313377"/>
            <a:ext cx="3321145" cy="305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Gerade Verbindung 4"/>
          <p:cNvCxnSpPr/>
          <p:nvPr/>
        </p:nvCxnSpPr>
        <p:spPr>
          <a:xfrm>
            <a:off x="5436096" y="2276872"/>
            <a:ext cx="0" cy="41044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1000692" y="2339588"/>
            <a:ext cx="17400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Gestochen</a:t>
            </a:r>
            <a:endParaRPr lang="de-DE" sz="2800" dirty="0"/>
          </a:p>
        </p:txBody>
      </p:sp>
      <p:sp>
        <p:nvSpPr>
          <p:cNvPr id="8" name="Textfeld 7"/>
          <p:cNvSpPr txBox="1"/>
          <p:nvPr/>
        </p:nvSpPr>
        <p:spPr>
          <a:xfrm>
            <a:off x="6156176" y="2339588"/>
            <a:ext cx="1131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Gelegt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82298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Mastwurf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Dient als Anschlagknoten (beim Selbstretten), zum Halten und Auffangen</a:t>
            </a:r>
            <a:endParaRPr lang="de-DE" sz="2800" dirty="0"/>
          </a:p>
        </p:txBody>
      </p:sp>
      <p:pic>
        <p:nvPicPr>
          <p:cNvPr id="7170" name="Picture 2" descr="C:\Users\Timo\Documents\Feuerwehr\JF Unterrichte\Knoten und Stiche\bildknotenmastwurf02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356992"/>
            <a:ext cx="9121013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Timo\Documents\Feuerwehr\JF Unterrichte\Knoten und Stiche\bildknotenmastwurf03100pz_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574911"/>
            <a:ext cx="7363502" cy="124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567313" y="2715583"/>
            <a:ext cx="17400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Gestochen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871428" y="5051691"/>
            <a:ext cx="1131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smtClean="0"/>
              <a:t>Gelegt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53513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Zimmermannsschlag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Befestigungsknoten zum Anbringen von Sicherheitsleinen, oder zum Hochziehen von Gegenständen</a:t>
            </a:r>
            <a:endParaRPr lang="de-DE" sz="2800" dirty="0"/>
          </a:p>
        </p:txBody>
      </p:sp>
      <p:pic>
        <p:nvPicPr>
          <p:cNvPr id="8194" name="Picture 2" descr="C:\Users\Timo\Documents\Feuerwehr\JF Unterrichte\Knoten und Stiche\bildknotenzimmermannsstich01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29000"/>
            <a:ext cx="6780530" cy="245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86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Achterknoten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err="1" smtClean="0"/>
              <a:t>Verbindungs</a:t>
            </a:r>
            <a:r>
              <a:rPr lang="de-DE" sz="2800" dirty="0" smtClean="0"/>
              <a:t> und Befestigungsknoten. Dient meistens zum </a:t>
            </a:r>
            <a:r>
              <a:rPr lang="de-DE" sz="2800" dirty="0" err="1" smtClean="0"/>
              <a:t>Einbinen</a:t>
            </a:r>
            <a:r>
              <a:rPr lang="de-DE" sz="2800" dirty="0" smtClean="0"/>
              <a:t> beim Halten und Auffangen</a:t>
            </a:r>
            <a:endParaRPr lang="de-DE" sz="2800" dirty="0"/>
          </a:p>
        </p:txBody>
      </p:sp>
      <p:pic>
        <p:nvPicPr>
          <p:cNvPr id="10242" name="Picture 2" descr="C:\Users\Timo\Documents\Feuerwehr\JF Unterrichte\Knoten und Stiche\bildknotenachterknoten01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15744"/>
            <a:ext cx="6336704" cy="336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1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Spierenstich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DE" dirty="0" smtClean="0"/>
              <a:t>	Dient zur Sicherung von Knoten</a:t>
            </a:r>
            <a:endParaRPr lang="de-DE" dirty="0"/>
          </a:p>
        </p:txBody>
      </p:sp>
      <p:pic>
        <p:nvPicPr>
          <p:cNvPr id="9218" name="Picture 2" descr="C:\Users\Timo\Documents\Feuerwehr\JF Unterrichte\Knoten und Stiche\bildknotenspierenstich01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64904"/>
            <a:ext cx="6840760" cy="326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76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Schotenstich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Dient zum verbinden zweier Leinen</a:t>
            </a:r>
            <a:endParaRPr lang="de-DE" sz="2800" dirty="0"/>
          </a:p>
        </p:txBody>
      </p:sp>
      <p:pic>
        <p:nvPicPr>
          <p:cNvPr id="11266" name="Picture 2" descr="C:\Users\Timo\Documents\Feuerwehr\JF Unterrichte\Knoten und Stiche\bildknotenschotenstich01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32856"/>
            <a:ext cx="3528392" cy="445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11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Halbmastwurf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Dient als Bremsknoten beim Selbstretten</a:t>
            </a:r>
            <a:endParaRPr lang="de-DE" sz="2800" dirty="0"/>
          </a:p>
        </p:txBody>
      </p:sp>
      <p:pic>
        <p:nvPicPr>
          <p:cNvPr id="12290" name="Picture 2" descr="C:\Users\Timo\Documents\Feuerwehr\JF Unterrichte\Knoten und Stiche\bildknotenhalbmastwurf03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58741"/>
            <a:ext cx="540060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Brustbund mit Pfahlstich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800" dirty="0" smtClean="0"/>
              <a:t>Dient zum Einbinden von zu haltenden Personen</a:t>
            </a:r>
            <a:endParaRPr lang="de-DE" sz="2800" dirty="0"/>
          </a:p>
        </p:txBody>
      </p:sp>
      <p:pic>
        <p:nvPicPr>
          <p:cNvPr id="13314" name="Picture 2" descr="C:\Users\Timo\Documents\Feuerwehr\JF Unterrichte\Knoten und Stiche\bildknotenrettung01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36912"/>
            <a:ext cx="7488832" cy="324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63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Pfahlstich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4338" name="Picture 2" descr="C:\Users\Timo\Documents\Feuerwehr\JF Unterrichte\Knoten und Stiche\bildknotenphalstich01100pz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871880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7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Bildschirmpräsentation (4:3)</PresentationFormat>
  <Paragraphs>57</Paragraphs>
  <Slides>16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Larissa</vt:lpstr>
      <vt:lpstr>Knoten und Stiche</vt:lpstr>
      <vt:lpstr>Arten von Feuerwehrleinen</vt:lpstr>
      <vt:lpstr>Feuerwehrleine</vt:lpstr>
      <vt:lpstr>Mehrzweckleine</vt:lpstr>
      <vt:lpstr>Kernmantel Dynamikseil</vt:lpstr>
      <vt:lpstr>Knoten und Stiche</vt:lpstr>
      <vt:lpstr>Halbschlag</vt:lpstr>
      <vt:lpstr>Doppelter Ankerstich</vt:lpstr>
      <vt:lpstr>Mastwurf</vt:lpstr>
      <vt:lpstr>Zimmermannsschlag</vt:lpstr>
      <vt:lpstr>Achterknoten</vt:lpstr>
      <vt:lpstr>Spierenstich</vt:lpstr>
      <vt:lpstr>Schotenstich</vt:lpstr>
      <vt:lpstr>Halbmastwurf</vt:lpstr>
      <vt:lpstr>Brustbund mit Pfahlstich</vt:lpstr>
      <vt:lpstr>Pfahlstich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Knoten und Stiche</dc:title>
  <dc:creator>Timo</dc:creator>
  <cp:lastModifiedBy>Timo</cp:lastModifiedBy>
  <cp:revision>8</cp:revision>
  <dcterms:created xsi:type="dcterms:W3CDTF">2011-08-23T10:31:48Z</dcterms:created>
  <dcterms:modified xsi:type="dcterms:W3CDTF">2011-09-05T08:51:48Z</dcterms:modified>
</cp:coreProperties>
</file>