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66C99-9A38-491C-A2E7-ED9BE4E6E65B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078D849A-7D66-4E6C-B1A1-3D6EC992D397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 smtClean="0"/>
            <a:t>Brennen</a:t>
          </a:r>
          <a:endParaRPr lang="de-DE" dirty="0"/>
        </a:p>
      </dgm:t>
    </dgm:pt>
    <dgm:pt modelId="{528BB679-D9AE-494E-BE99-4B47986C5535}" type="parTrans" cxnId="{C1E45AA8-2D14-4142-8075-26170CC815C9}">
      <dgm:prSet/>
      <dgm:spPr/>
      <dgm:t>
        <a:bodyPr/>
        <a:lstStyle/>
        <a:p>
          <a:endParaRPr lang="de-DE"/>
        </a:p>
      </dgm:t>
    </dgm:pt>
    <dgm:pt modelId="{7AB98D3C-9A81-4C46-9B88-61D9E2C25FA0}" type="sibTrans" cxnId="{C1E45AA8-2D14-4142-8075-26170CC815C9}">
      <dgm:prSet/>
      <dgm:spPr/>
      <dgm:t>
        <a:bodyPr/>
        <a:lstStyle/>
        <a:p>
          <a:endParaRPr lang="de-DE"/>
        </a:p>
      </dgm:t>
    </dgm:pt>
    <dgm:pt modelId="{E30BBC59-B818-4B13-9928-D849CE008BC5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Brennbarer Stoff</a:t>
          </a:r>
          <a:endParaRPr lang="de-DE" dirty="0"/>
        </a:p>
      </dgm:t>
    </dgm:pt>
    <dgm:pt modelId="{14E7C3E0-4786-4F76-88BE-80D82E9B7D75}" type="parTrans" cxnId="{06B2B3B9-F3F7-4C87-A7FF-2C6F8EDCFA36}">
      <dgm:prSet/>
      <dgm:spPr/>
      <dgm:t>
        <a:bodyPr/>
        <a:lstStyle/>
        <a:p>
          <a:endParaRPr lang="de-DE"/>
        </a:p>
      </dgm:t>
    </dgm:pt>
    <dgm:pt modelId="{2A8D3D57-5ED2-47EB-9799-530520F052C0}" type="sibTrans" cxnId="{06B2B3B9-F3F7-4C87-A7FF-2C6F8EDCFA36}">
      <dgm:prSet/>
      <dgm:spPr/>
      <dgm:t>
        <a:bodyPr/>
        <a:lstStyle/>
        <a:p>
          <a:endParaRPr lang="de-DE"/>
        </a:p>
      </dgm:t>
    </dgm:pt>
    <dgm:pt modelId="{CB6BE6A3-794F-464C-ACC0-AFD01E335258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Sauerstoff</a:t>
          </a:r>
          <a:endParaRPr lang="de-DE" dirty="0"/>
        </a:p>
      </dgm:t>
    </dgm:pt>
    <dgm:pt modelId="{6F7A8819-CDE6-4A1C-A532-53441EA3A42D}" type="parTrans" cxnId="{B1FEBA70-A6C4-450D-940C-DF1990C9DC27}">
      <dgm:prSet/>
      <dgm:spPr/>
      <dgm:t>
        <a:bodyPr/>
        <a:lstStyle/>
        <a:p>
          <a:endParaRPr lang="de-DE"/>
        </a:p>
      </dgm:t>
    </dgm:pt>
    <dgm:pt modelId="{AF0F102C-3378-4361-9826-23E8DE505EEE}" type="sibTrans" cxnId="{B1FEBA70-A6C4-450D-940C-DF1990C9DC27}">
      <dgm:prSet/>
      <dgm:spPr/>
      <dgm:t>
        <a:bodyPr/>
        <a:lstStyle/>
        <a:p>
          <a:endParaRPr lang="de-DE"/>
        </a:p>
      </dgm:t>
    </dgm:pt>
    <dgm:pt modelId="{88FB55E6-3A16-47E5-8935-EB943752E03F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Zündtemperatur</a:t>
          </a:r>
          <a:endParaRPr lang="de-DE" dirty="0"/>
        </a:p>
      </dgm:t>
    </dgm:pt>
    <dgm:pt modelId="{8757532D-59E3-4D9A-BDE7-2065DAF52ACF}" type="parTrans" cxnId="{BA5E446E-6A60-4AC8-8743-5DA1D335D152}">
      <dgm:prSet/>
      <dgm:spPr/>
      <dgm:t>
        <a:bodyPr/>
        <a:lstStyle/>
        <a:p>
          <a:endParaRPr lang="de-DE"/>
        </a:p>
      </dgm:t>
    </dgm:pt>
    <dgm:pt modelId="{E525D9FF-33B6-4F80-B8B4-2195D25BFF37}" type="sibTrans" cxnId="{BA5E446E-6A60-4AC8-8743-5DA1D335D152}">
      <dgm:prSet/>
      <dgm:spPr/>
      <dgm:t>
        <a:bodyPr/>
        <a:lstStyle/>
        <a:p>
          <a:endParaRPr lang="de-DE"/>
        </a:p>
      </dgm:t>
    </dgm:pt>
    <dgm:pt modelId="{4EF2D271-EEA8-40E0-BDA2-9E08A5014B7E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Richtiges Mischungsverhältnis</a:t>
          </a:r>
          <a:endParaRPr lang="de-DE" dirty="0"/>
        </a:p>
      </dgm:t>
    </dgm:pt>
    <dgm:pt modelId="{71F86708-43E1-404F-9B1D-59075A9AF1C3}" type="parTrans" cxnId="{1F480D00-92B1-4A5C-8E95-507D51EB755F}">
      <dgm:prSet/>
      <dgm:spPr/>
      <dgm:t>
        <a:bodyPr/>
        <a:lstStyle/>
        <a:p>
          <a:endParaRPr lang="de-DE"/>
        </a:p>
      </dgm:t>
    </dgm:pt>
    <dgm:pt modelId="{FA6A2244-5013-4B20-B0C9-31D3C4EBB7A4}" type="sibTrans" cxnId="{1F480D00-92B1-4A5C-8E95-507D51EB755F}">
      <dgm:prSet/>
      <dgm:spPr/>
      <dgm:t>
        <a:bodyPr/>
        <a:lstStyle/>
        <a:p>
          <a:endParaRPr lang="de-DE"/>
        </a:p>
      </dgm:t>
    </dgm:pt>
    <dgm:pt modelId="{A8F87A19-9029-479A-9B4C-8EC98E08A9F4}" type="pres">
      <dgm:prSet presAssocID="{E5266C99-9A38-491C-A2E7-ED9BE4E6E65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3583E2-B84C-4692-985E-8F98E3FFDF1C}" type="pres">
      <dgm:prSet presAssocID="{078D849A-7D66-4E6C-B1A1-3D6EC992D397}" presName="vertOne" presStyleCnt="0"/>
      <dgm:spPr/>
    </dgm:pt>
    <dgm:pt modelId="{C5B5ECC9-040E-40DB-BC2A-5D8F43A7F668}" type="pres">
      <dgm:prSet presAssocID="{078D849A-7D66-4E6C-B1A1-3D6EC992D397}" presName="txOne" presStyleLbl="node0" presStyleIdx="0" presStyleCnt="1">
        <dgm:presLayoutVars>
          <dgm:chPref val="3"/>
        </dgm:presLayoutVars>
      </dgm:prSet>
      <dgm:spPr/>
    </dgm:pt>
    <dgm:pt modelId="{9A3002BF-F05A-425D-8B7D-E13F9F1E76B3}" type="pres">
      <dgm:prSet presAssocID="{078D849A-7D66-4E6C-B1A1-3D6EC992D397}" presName="parTransOne" presStyleCnt="0"/>
      <dgm:spPr/>
    </dgm:pt>
    <dgm:pt modelId="{789B0519-8EE5-4409-8CA2-EE55DEB02075}" type="pres">
      <dgm:prSet presAssocID="{078D849A-7D66-4E6C-B1A1-3D6EC992D397}" presName="horzOne" presStyleCnt="0"/>
      <dgm:spPr/>
    </dgm:pt>
    <dgm:pt modelId="{DB97CB90-7B1D-4B98-8437-4A3D249D53C5}" type="pres">
      <dgm:prSet presAssocID="{E30BBC59-B818-4B13-9928-D849CE008BC5}" presName="vertTwo" presStyleCnt="0"/>
      <dgm:spPr/>
    </dgm:pt>
    <dgm:pt modelId="{7DC53D43-966F-4037-B974-2C0903E586FB}" type="pres">
      <dgm:prSet presAssocID="{E30BBC59-B818-4B13-9928-D849CE008BC5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6BFC965-F361-4301-92DA-1444453C481C}" type="pres">
      <dgm:prSet presAssocID="{E30BBC59-B818-4B13-9928-D849CE008BC5}" presName="horzTwo" presStyleCnt="0"/>
      <dgm:spPr/>
    </dgm:pt>
    <dgm:pt modelId="{D3DD6FBF-756A-46AC-BF7D-760B20BAA1BB}" type="pres">
      <dgm:prSet presAssocID="{2A8D3D57-5ED2-47EB-9799-530520F052C0}" presName="sibSpaceTwo" presStyleCnt="0"/>
      <dgm:spPr/>
    </dgm:pt>
    <dgm:pt modelId="{B2D9203A-94E3-440E-A9FA-B65370E665DC}" type="pres">
      <dgm:prSet presAssocID="{CB6BE6A3-794F-464C-ACC0-AFD01E335258}" presName="vertTwo" presStyleCnt="0"/>
      <dgm:spPr/>
    </dgm:pt>
    <dgm:pt modelId="{31CA4880-746E-4A8B-8E6D-C7F8E980935B}" type="pres">
      <dgm:prSet presAssocID="{CB6BE6A3-794F-464C-ACC0-AFD01E335258}" presName="txTwo" presStyleLbl="node2" presStyleIdx="1" presStyleCnt="4">
        <dgm:presLayoutVars>
          <dgm:chPref val="3"/>
        </dgm:presLayoutVars>
      </dgm:prSet>
      <dgm:spPr/>
    </dgm:pt>
    <dgm:pt modelId="{AC9523D3-BAD0-453B-A0DE-80DF3FFDC93C}" type="pres">
      <dgm:prSet presAssocID="{CB6BE6A3-794F-464C-ACC0-AFD01E335258}" presName="horzTwo" presStyleCnt="0"/>
      <dgm:spPr/>
    </dgm:pt>
    <dgm:pt modelId="{6D80037C-0D89-4D31-965A-BF64C87B523F}" type="pres">
      <dgm:prSet presAssocID="{AF0F102C-3378-4361-9826-23E8DE505EEE}" presName="sibSpaceTwo" presStyleCnt="0"/>
      <dgm:spPr/>
    </dgm:pt>
    <dgm:pt modelId="{37A8A620-9E2E-4445-B116-D0DF41AEBE7D}" type="pres">
      <dgm:prSet presAssocID="{88FB55E6-3A16-47E5-8935-EB943752E03F}" presName="vertTwo" presStyleCnt="0"/>
      <dgm:spPr/>
    </dgm:pt>
    <dgm:pt modelId="{721F3C1E-404F-4628-A961-FC61B2E845D3}" type="pres">
      <dgm:prSet presAssocID="{88FB55E6-3A16-47E5-8935-EB943752E03F}" presName="txTwo" presStyleLbl="node2" presStyleIdx="2" presStyleCnt="4">
        <dgm:presLayoutVars>
          <dgm:chPref val="3"/>
        </dgm:presLayoutVars>
      </dgm:prSet>
      <dgm:spPr/>
    </dgm:pt>
    <dgm:pt modelId="{663E5B65-2773-4489-BF8F-FC094C3B0426}" type="pres">
      <dgm:prSet presAssocID="{88FB55E6-3A16-47E5-8935-EB943752E03F}" presName="horzTwo" presStyleCnt="0"/>
      <dgm:spPr/>
    </dgm:pt>
    <dgm:pt modelId="{D6754D61-E463-498E-8AEC-C8AAF6445768}" type="pres">
      <dgm:prSet presAssocID="{E525D9FF-33B6-4F80-B8B4-2195D25BFF37}" presName="sibSpaceTwo" presStyleCnt="0"/>
      <dgm:spPr/>
    </dgm:pt>
    <dgm:pt modelId="{4AD137B7-E035-4B0F-B734-CD5BA15DAB89}" type="pres">
      <dgm:prSet presAssocID="{4EF2D271-EEA8-40E0-BDA2-9E08A5014B7E}" presName="vertTwo" presStyleCnt="0"/>
      <dgm:spPr/>
    </dgm:pt>
    <dgm:pt modelId="{E1B908C8-8940-4B4F-A450-CE47BF6BD8A7}" type="pres">
      <dgm:prSet presAssocID="{4EF2D271-EEA8-40E0-BDA2-9E08A5014B7E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F9EFC5-9258-47D2-A86D-453FDC112D02}" type="pres">
      <dgm:prSet presAssocID="{4EF2D271-EEA8-40E0-BDA2-9E08A5014B7E}" presName="horzTwo" presStyleCnt="0"/>
      <dgm:spPr/>
    </dgm:pt>
  </dgm:ptLst>
  <dgm:cxnLst>
    <dgm:cxn modelId="{C1E45AA8-2D14-4142-8075-26170CC815C9}" srcId="{E5266C99-9A38-491C-A2E7-ED9BE4E6E65B}" destId="{078D849A-7D66-4E6C-B1A1-3D6EC992D397}" srcOrd="0" destOrd="0" parTransId="{528BB679-D9AE-494E-BE99-4B47986C5535}" sibTransId="{7AB98D3C-9A81-4C46-9B88-61D9E2C25FA0}"/>
    <dgm:cxn modelId="{A83AD62A-3370-4945-A5C1-E92185610F16}" type="presOf" srcId="{E30BBC59-B818-4B13-9928-D849CE008BC5}" destId="{7DC53D43-966F-4037-B974-2C0903E586FB}" srcOrd="0" destOrd="0" presId="urn:microsoft.com/office/officeart/2005/8/layout/hierarchy4"/>
    <dgm:cxn modelId="{C5EBA117-CD20-47AD-A908-81024B50AE4E}" type="presOf" srcId="{CB6BE6A3-794F-464C-ACC0-AFD01E335258}" destId="{31CA4880-746E-4A8B-8E6D-C7F8E980935B}" srcOrd="0" destOrd="0" presId="urn:microsoft.com/office/officeart/2005/8/layout/hierarchy4"/>
    <dgm:cxn modelId="{EA961D61-977B-4811-B73D-523A5D0AF756}" type="presOf" srcId="{E5266C99-9A38-491C-A2E7-ED9BE4E6E65B}" destId="{A8F87A19-9029-479A-9B4C-8EC98E08A9F4}" srcOrd="0" destOrd="0" presId="urn:microsoft.com/office/officeart/2005/8/layout/hierarchy4"/>
    <dgm:cxn modelId="{1F480D00-92B1-4A5C-8E95-507D51EB755F}" srcId="{078D849A-7D66-4E6C-B1A1-3D6EC992D397}" destId="{4EF2D271-EEA8-40E0-BDA2-9E08A5014B7E}" srcOrd="3" destOrd="0" parTransId="{71F86708-43E1-404F-9B1D-59075A9AF1C3}" sibTransId="{FA6A2244-5013-4B20-B0C9-31D3C4EBB7A4}"/>
    <dgm:cxn modelId="{CDD5EBC8-E8ED-46A5-A3D0-8FC1335ED929}" type="presOf" srcId="{078D849A-7D66-4E6C-B1A1-3D6EC992D397}" destId="{C5B5ECC9-040E-40DB-BC2A-5D8F43A7F668}" srcOrd="0" destOrd="0" presId="urn:microsoft.com/office/officeart/2005/8/layout/hierarchy4"/>
    <dgm:cxn modelId="{06B2B3B9-F3F7-4C87-A7FF-2C6F8EDCFA36}" srcId="{078D849A-7D66-4E6C-B1A1-3D6EC992D397}" destId="{E30BBC59-B818-4B13-9928-D849CE008BC5}" srcOrd="0" destOrd="0" parTransId="{14E7C3E0-4786-4F76-88BE-80D82E9B7D75}" sibTransId="{2A8D3D57-5ED2-47EB-9799-530520F052C0}"/>
    <dgm:cxn modelId="{BA5E446E-6A60-4AC8-8743-5DA1D335D152}" srcId="{078D849A-7D66-4E6C-B1A1-3D6EC992D397}" destId="{88FB55E6-3A16-47E5-8935-EB943752E03F}" srcOrd="2" destOrd="0" parTransId="{8757532D-59E3-4D9A-BDE7-2065DAF52ACF}" sibTransId="{E525D9FF-33B6-4F80-B8B4-2195D25BFF37}"/>
    <dgm:cxn modelId="{48D855FB-6305-48AF-BB42-4697D8DCEEE3}" type="presOf" srcId="{4EF2D271-EEA8-40E0-BDA2-9E08A5014B7E}" destId="{E1B908C8-8940-4B4F-A450-CE47BF6BD8A7}" srcOrd="0" destOrd="0" presId="urn:microsoft.com/office/officeart/2005/8/layout/hierarchy4"/>
    <dgm:cxn modelId="{B1FEBA70-A6C4-450D-940C-DF1990C9DC27}" srcId="{078D849A-7D66-4E6C-B1A1-3D6EC992D397}" destId="{CB6BE6A3-794F-464C-ACC0-AFD01E335258}" srcOrd="1" destOrd="0" parTransId="{6F7A8819-CDE6-4A1C-A532-53441EA3A42D}" sibTransId="{AF0F102C-3378-4361-9826-23E8DE505EEE}"/>
    <dgm:cxn modelId="{6A303D2C-F196-4E75-85C7-1A6EA29396AB}" type="presOf" srcId="{88FB55E6-3A16-47E5-8935-EB943752E03F}" destId="{721F3C1E-404F-4628-A961-FC61B2E845D3}" srcOrd="0" destOrd="0" presId="urn:microsoft.com/office/officeart/2005/8/layout/hierarchy4"/>
    <dgm:cxn modelId="{C3F8C9AE-EEEA-4AB3-B43A-3B35440CB5A9}" type="presParOf" srcId="{A8F87A19-9029-479A-9B4C-8EC98E08A9F4}" destId="{BC3583E2-B84C-4692-985E-8F98E3FFDF1C}" srcOrd="0" destOrd="0" presId="urn:microsoft.com/office/officeart/2005/8/layout/hierarchy4"/>
    <dgm:cxn modelId="{1F5D7D53-0853-4290-AB32-4FE0E40818EA}" type="presParOf" srcId="{BC3583E2-B84C-4692-985E-8F98E3FFDF1C}" destId="{C5B5ECC9-040E-40DB-BC2A-5D8F43A7F668}" srcOrd="0" destOrd="0" presId="urn:microsoft.com/office/officeart/2005/8/layout/hierarchy4"/>
    <dgm:cxn modelId="{77946D28-F683-43E4-9111-5921E7B88809}" type="presParOf" srcId="{BC3583E2-B84C-4692-985E-8F98E3FFDF1C}" destId="{9A3002BF-F05A-425D-8B7D-E13F9F1E76B3}" srcOrd="1" destOrd="0" presId="urn:microsoft.com/office/officeart/2005/8/layout/hierarchy4"/>
    <dgm:cxn modelId="{D4B5C74F-6DD4-4FC0-8FB0-D82207A25A91}" type="presParOf" srcId="{BC3583E2-B84C-4692-985E-8F98E3FFDF1C}" destId="{789B0519-8EE5-4409-8CA2-EE55DEB02075}" srcOrd="2" destOrd="0" presId="urn:microsoft.com/office/officeart/2005/8/layout/hierarchy4"/>
    <dgm:cxn modelId="{1877F2D2-81BF-4E91-9517-A9A39E5C2E59}" type="presParOf" srcId="{789B0519-8EE5-4409-8CA2-EE55DEB02075}" destId="{DB97CB90-7B1D-4B98-8437-4A3D249D53C5}" srcOrd="0" destOrd="0" presId="urn:microsoft.com/office/officeart/2005/8/layout/hierarchy4"/>
    <dgm:cxn modelId="{29C35900-B9E9-4246-B27D-08B43E0CAAA5}" type="presParOf" srcId="{DB97CB90-7B1D-4B98-8437-4A3D249D53C5}" destId="{7DC53D43-966F-4037-B974-2C0903E586FB}" srcOrd="0" destOrd="0" presId="urn:microsoft.com/office/officeart/2005/8/layout/hierarchy4"/>
    <dgm:cxn modelId="{BC5E599D-BD8A-4067-B9D3-4AF0A5CC1063}" type="presParOf" srcId="{DB97CB90-7B1D-4B98-8437-4A3D249D53C5}" destId="{A6BFC965-F361-4301-92DA-1444453C481C}" srcOrd="1" destOrd="0" presId="urn:microsoft.com/office/officeart/2005/8/layout/hierarchy4"/>
    <dgm:cxn modelId="{CC28C167-DB7A-4E57-B533-3C3A09F31321}" type="presParOf" srcId="{789B0519-8EE5-4409-8CA2-EE55DEB02075}" destId="{D3DD6FBF-756A-46AC-BF7D-760B20BAA1BB}" srcOrd="1" destOrd="0" presId="urn:microsoft.com/office/officeart/2005/8/layout/hierarchy4"/>
    <dgm:cxn modelId="{595262F5-12A8-47DB-9D6D-5A0CE6E910E2}" type="presParOf" srcId="{789B0519-8EE5-4409-8CA2-EE55DEB02075}" destId="{B2D9203A-94E3-440E-A9FA-B65370E665DC}" srcOrd="2" destOrd="0" presId="urn:microsoft.com/office/officeart/2005/8/layout/hierarchy4"/>
    <dgm:cxn modelId="{076950A6-A906-43A2-A049-415596F72A4D}" type="presParOf" srcId="{B2D9203A-94E3-440E-A9FA-B65370E665DC}" destId="{31CA4880-746E-4A8B-8E6D-C7F8E980935B}" srcOrd="0" destOrd="0" presId="urn:microsoft.com/office/officeart/2005/8/layout/hierarchy4"/>
    <dgm:cxn modelId="{135265CC-A5C3-4E2E-B959-B0BBA595E9A4}" type="presParOf" srcId="{B2D9203A-94E3-440E-A9FA-B65370E665DC}" destId="{AC9523D3-BAD0-453B-A0DE-80DF3FFDC93C}" srcOrd="1" destOrd="0" presId="urn:microsoft.com/office/officeart/2005/8/layout/hierarchy4"/>
    <dgm:cxn modelId="{1C1F34A5-1C50-464C-BCDC-109FE63E7A68}" type="presParOf" srcId="{789B0519-8EE5-4409-8CA2-EE55DEB02075}" destId="{6D80037C-0D89-4D31-965A-BF64C87B523F}" srcOrd="3" destOrd="0" presId="urn:microsoft.com/office/officeart/2005/8/layout/hierarchy4"/>
    <dgm:cxn modelId="{E9B2FB1E-47C5-4D07-B650-45165602C210}" type="presParOf" srcId="{789B0519-8EE5-4409-8CA2-EE55DEB02075}" destId="{37A8A620-9E2E-4445-B116-D0DF41AEBE7D}" srcOrd="4" destOrd="0" presId="urn:microsoft.com/office/officeart/2005/8/layout/hierarchy4"/>
    <dgm:cxn modelId="{C0E4A629-0876-4353-AB84-75B8670C1517}" type="presParOf" srcId="{37A8A620-9E2E-4445-B116-D0DF41AEBE7D}" destId="{721F3C1E-404F-4628-A961-FC61B2E845D3}" srcOrd="0" destOrd="0" presId="urn:microsoft.com/office/officeart/2005/8/layout/hierarchy4"/>
    <dgm:cxn modelId="{90A3B5A2-ABE3-4CF5-B6F9-B102F5CE8553}" type="presParOf" srcId="{37A8A620-9E2E-4445-B116-D0DF41AEBE7D}" destId="{663E5B65-2773-4489-BF8F-FC094C3B0426}" srcOrd="1" destOrd="0" presId="urn:microsoft.com/office/officeart/2005/8/layout/hierarchy4"/>
    <dgm:cxn modelId="{4FF1E754-9427-4CBF-93DE-C7BA6A0488C9}" type="presParOf" srcId="{789B0519-8EE5-4409-8CA2-EE55DEB02075}" destId="{D6754D61-E463-498E-8AEC-C8AAF6445768}" srcOrd="5" destOrd="0" presId="urn:microsoft.com/office/officeart/2005/8/layout/hierarchy4"/>
    <dgm:cxn modelId="{49D73784-FE1A-41B6-80B3-E6F45ECF11B1}" type="presParOf" srcId="{789B0519-8EE5-4409-8CA2-EE55DEB02075}" destId="{4AD137B7-E035-4B0F-B734-CD5BA15DAB89}" srcOrd="6" destOrd="0" presId="urn:microsoft.com/office/officeart/2005/8/layout/hierarchy4"/>
    <dgm:cxn modelId="{C01388FC-A6A0-42BC-8EB2-DB4A7831DBC6}" type="presParOf" srcId="{4AD137B7-E035-4B0F-B734-CD5BA15DAB89}" destId="{E1B908C8-8940-4B4F-A450-CE47BF6BD8A7}" srcOrd="0" destOrd="0" presId="urn:microsoft.com/office/officeart/2005/8/layout/hierarchy4"/>
    <dgm:cxn modelId="{0D03BBEF-2C50-4101-B79E-CBBE69FAC45E}" type="presParOf" srcId="{4AD137B7-E035-4B0F-B734-CD5BA15DAB89}" destId="{85F9EFC5-9258-47D2-A86D-453FDC112D0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F4D79-7961-4068-97B4-6D16C654CAB4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</dgm:pt>
    <dgm:pt modelId="{F5CB7724-2B6F-49FC-B141-8A83B6B79E35}">
      <dgm:prSet phldrT="[Text]"/>
      <dgm:spPr/>
      <dgm:t>
        <a:bodyPr/>
        <a:lstStyle/>
        <a:p>
          <a:r>
            <a:rPr lang="de-DE" dirty="0" smtClean="0"/>
            <a:t>Brennbarer Stoff</a:t>
          </a:r>
          <a:endParaRPr lang="de-DE" dirty="0"/>
        </a:p>
      </dgm:t>
    </dgm:pt>
    <dgm:pt modelId="{E4459767-65DA-4198-901A-08E0CA6286B5}" type="parTrans" cxnId="{8BD2600B-0949-4284-B6F2-6B59475460D8}">
      <dgm:prSet/>
      <dgm:spPr/>
      <dgm:t>
        <a:bodyPr/>
        <a:lstStyle/>
        <a:p>
          <a:endParaRPr lang="de-DE"/>
        </a:p>
      </dgm:t>
    </dgm:pt>
    <dgm:pt modelId="{E6B97CF2-DE6B-4699-8CD1-26BD4007A1FE}" type="sibTrans" cxnId="{8BD2600B-0949-4284-B6F2-6B59475460D8}">
      <dgm:prSet/>
      <dgm:spPr/>
      <dgm:t>
        <a:bodyPr/>
        <a:lstStyle/>
        <a:p>
          <a:endParaRPr lang="de-DE"/>
        </a:p>
      </dgm:t>
    </dgm:pt>
    <dgm:pt modelId="{A0F1A701-352C-4E69-A2FD-17B1A5C65ADD}">
      <dgm:prSet phldrT="[Text]"/>
      <dgm:spPr/>
      <dgm:t>
        <a:bodyPr/>
        <a:lstStyle/>
        <a:p>
          <a:r>
            <a:rPr lang="de-DE" dirty="0" smtClean="0"/>
            <a:t>Sauerstoff</a:t>
          </a:r>
          <a:endParaRPr lang="de-DE" dirty="0"/>
        </a:p>
      </dgm:t>
    </dgm:pt>
    <dgm:pt modelId="{A3164F08-8960-4ED8-9B9F-EDA4F05F99A9}" type="parTrans" cxnId="{6288B730-A8F8-4EA7-B31B-D3936241C951}">
      <dgm:prSet/>
      <dgm:spPr/>
      <dgm:t>
        <a:bodyPr/>
        <a:lstStyle/>
        <a:p>
          <a:endParaRPr lang="de-DE"/>
        </a:p>
      </dgm:t>
    </dgm:pt>
    <dgm:pt modelId="{159947ED-C4AF-4AE1-8FCC-6E3A7B736F5B}" type="sibTrans" cxnId="{6288B730-A8F8-4EA7-B31B-D3936241C951}">
      <dgm:prSet/>
      <dgm:spPr/>
      <dgm:t>
        <a:bodyPr/>
        <a:lstStyle/>
        <a:p>
          <a:endParaRPr lang="de-DE"/>
        </a:p>
      </dgm:t>
    </dgm:pt>
    <dgm:pt modelId="{A2B13BD2-B022-4E92-BCB8-45156CFBBDED}">
      <dgm:prSet phldrT="[Text]"/>
      <dgm:spPr/>
      <dgm:t>
        <a:bodyPr/>
        <a:lstStyle/>
        <a:p>
          <a:r>
            <a:rPr lang="de-DE" dirty="0" smtClean="0"/>
            <a:t>CO²</a:t>
          </a:r>
          <a:endParaRPr lang="de-DE" dirty="0"/>
        </a:p>
      </dgm:t>
    </dgm:pt>
    <dgm:pt modelId="{490C58D4-8738-4FBF-8709-92BC41223025}" type="parTrans" cxnId="{327ED368-1A0B-4DAB-8695-3CCBB3414580}">
      <dgm:prSet/>
      <dgm:spPr/>
      <dgm:t>
        <a:bodyPr/>
        <a:lstStyle/>
        <a:p>
          <a:endParaRPr lang="de-DE"/>
        </a:p>
      </dgm:t>
    </dgm:pt>
    <dgm:pt modelId="{63C58135-F192-41C5-867D-A15B650AB585}" type="sibTrans" cxnId="{327ED368-1A0B-4DAB-8695-3CCBB3414580}">
      <dgm:prSet/>
      <dgm:spPr/>
      <dgm:t>
        <a:bodyPr/>
        <a:lstStyle/>
        <a:p>
          <a:endParaRPr lang="de-DE"/>
        </a:p>
      </dgm:t>
    </dgm:pt>
    <dgm:pt modelId="{2D28EBD6-5C78-42F6-997E-B3FE3B9FDC6F}">
      <dgm:prSet phldrT="[Text]"/>
      <dgm:spPr/>
      <dgm:t>
        <a:bodyPr/>
        <a:lstStyle/>
        <a:p>
          <a:r>
            <a:rPr lang="de-DE" dirty="0" smtClean="0"/>
            <a:t>Hitze</a:t>
          </a:r>
          <a:endParaRPr lang="de-DE" dirty="0"/>
        </a:p>
      </dgm:t>
    </dgm:pt>
    <dgm:pt modelId="{01D86F0E-B95A-483E-8E22-FA00DC9B9EB9}" type="parTrans" cxnId="{F76B20DF-192C-4E6A-A2CA-C0CFA1D5D202}">
      <dgm:prSet/>
      <dgm:spPr/>
      <dgm:t>
        <a:bodyPr/>
        <a:lstStyle/>
        <a:p>
          <a:endParaRPr lang="de-DE"/>
        </a:p>
      </dgm:t>
    </dgm:pt>
    <dgm:pt modelId="{C538443E-6903-453C-BFEF-4DB405CB1AA9}" type="sibTrans" cxnId="{F76B20DF-192C-4E6A-A2CA-C0CFA1D5D202}">
      <dgm:prSet/>
      <dgm:spPr/>
      <dgm:t>
        <a:bodyPr/>
        <a:lstStyle/>
        <a:p>
          <a:endParaRPr lang="de-DE"/>
        </a:p>
      </dgm:t>
    </dgm:pt>
    <dgm:pt modelId="{617457F9-32FF-4420-9B32-65924672CC21}" type="pres">
      <dgm:prSet presAssocID="{E35F4D79-7961-4068-97B4-6D16C654CAB4}" presName="linearFlow" presStyleCnt="0">
        <dgm:presLayoutVars>
          <dgm:dir/>
          <dgm:resizeHandles val="exact"/>
        </dgm:presLayoutVars>
      </dgm:prSet>
      <dgm:spPr/>
    </dgm:pt>
    <dgm:pt modelId="{D7575663-DBC1-4D55-978B-D343D4F40EBC}" type="pres">
      <dgm:prSet presAssocID="{F5CB7724-2B6F-49FC-B141-8A83B6B79E35}" presName="node" presStyleLbl="node1" presStyleIdx="0" presStyleCnt="4">
        <dgm:presLayoutVars>
          <dgm:bulletEnabled val="1"/>
        </dgm:presLayoutVars>
      </dgm:prSet>
      <dgm:spPr/>
    </dgm:pt>
    <dgm:pt modelId="{1A6181C1-9B36-46A3-B892-E34579A5D8B0}" type="pres">
      <dgm:prSet presAssocID="{E6B97CF2-DE6B-4699-8CD1-26BD4007A1FE}" presName="spacerL" presStyleCnt="0"/>
      <dgm:spPr/>
    </dgm:pt>
    <dgm:pt modelId="{6E00DEE1-7D0D-4BDB-A19A-4465DF01D07C}" type="pres">
      <dgm:prSet presAssocID="{E6B97CF2-DE6B-4699-8CD1-26BD4007A1FE}" presName="sibTrans" presStyleLbl="sibTrans2D1" presStyleIdx="0" presStyleCnt="3"/>
      <dgm:spPr/>
    </dgm:pt>
    <dgm:pt modelId="{7C68AC32-1D7F-4537-820B-2791F7180AF3}" type="pres">
      <dgm:prSet presAssocID="{E6B97CF2-DE6B-4699-8CD1-26BD4007A1FE}" presName="spacerR" presStyleCnt="0"/>
      <dgm:spPr/>
    </dgm:pt>
    <dgm:pt modelId="{F0304C49-B397-4442-9B64-15AC2DADF73C}" type="pres">
      <dgm:prSet presAssocID="{A0F1A701-352C-4E69-A2FD-17B1A5C65ADD}" presName="node" presStyleLbl="node1" presStyleIdx="1" presStyleCnt="4">
        <dgm:presLayoutVars>
          <dgm:bulletEnabled val="1"/>
        </dgm:presLayoutVars>
      </dgm:prSet>
      <dgm:spPr/>
    </dgm:pt>
    <dgm:pt modelId="{7188E113-4B23-45EA-8102-27394DD59A93}" type="pres">
      <dgm:prSet presAssocID="{159947ED-C4AF-4AE1-8FCC-6E3A7B736F5B}" presName="spacerL" presStyleCnt="0"/>
      <dgm:spPr/>
    </dgm:pt>
    <dgm:pt modelId="{5C3DCB6D-BB75-429C-8184-DFAEA40D79D6}" type="pres">
      <dgm:prSet presAssocID="{159947ED-C4AF-4AE1-8FCC-6E3A7B736F5B}" presName="sibTrans" presStyleLbl="sibTrans2D1" presStyleIdx="1" presStyleCnt="3"/>
      <dgm:spPr/>
    </dgm:pt>
    <dgm:pt modelId="{7EEB085D-ADF2-4417-84ED-2FA33F801A8D}" type="pres">
      <dgm:prSet presAssocID="{159947ED-C4AF-4AE1-8FCC-6E3A7B736F5B}" presName="spacerR" presStyleCnt="0"/>
      <dgm:spPr/>
    </dgm:pt>
    <dgm:pt modelId="{FA08E11D-793C-4A6C-8F3A-F5465501F211}" type="pres">
      <dgm:prSet presAssocID="{2D28EBD6-5C78-42F6-997E-B3FE3B9FDC6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D13471-5095-4D6B-8554-0CBD72B3AD13}" type="pres">
      <dgm:prSet presAssocID="{C538443E-6903-453C-BFEF-4DB405CB1AA9}" presName="spacerL" presStyleCnt="0"/>
      <dgm:spPr/>
    </dgm:pt>
    <dgm:pt modelId="{88A18BB4-5274-4F4F-95D8-00C98C57A964}" type="pres">
      <dgm:prSet presAssocID="{C538443E-6903-453C-BFEF-4DB405CB1AA9}" presName="sibTrans" presStyleLbl="sibTrans2D1" presStyleIdx="2" presStyleCnt="3"/>
      <dgm:spPr/>
    </dgm:pt>
    <dgm:pt modelId="{02ABB4FF-1FC9-4F71-A99D-B30BF2BFD32F}" type="pres">
      <dgm:prSet presAssocID="{C538443E-6903-453C-BFEF-4DB405CB1AA9}" presName="spacerR" presStyleCnt="0"/>
      <dgm:spPr/>
    </dgm:pt>
    <dgm:pt modelId="{98186BE9-D540-4FBE-8182-5833B10CDA4E}" type="pres">
      <dgm:prSet presAssocID="{A2B13BD2-B022-4E92-BCB8-45156CFBBDED}" presName="node" presStyleLbl="node1" presStyleIdx="3" presStyleCnt="4">
        <dgm:presLayoutVars>
          <dgm:bulletEnabled val="1"/>
        </dgm:presLayoutVars>
      </dgm:prSet>
      <dgm:spPr/>
    </dgm:pt>
  </dgm:ptLst>
  <dgm:cxnLst>
    <dgm:cxn modelId="{327ED368-1A0B-4DAB-8695-3CCBB3414580}" srcId="{E35F4D79-7961-4068-97B4-6D16C654CAB4}" destId="{A2B13BD2-B022-4E92-BCB8-45156CFBBDED}" srcOrd="3" destOrd="0" parTransId="{490C58D4-8738-4FBF-8709-92BC41223025}" sibTransId="{63C58135-F192-41C5-867D-A15B650AB585}"/>
    <dgm:cxn modelId="{6288B730-A8F8-4EA7-B31B-D3936241C951}" srcId="{E35F4D79-7961-4068-97B4-6D16C654CAB4}" destId="{A0F1A701-352C-4E69-A2FD-17B1A5C65ADD}" srcOrd="1" destOrd="0" parTransId="{A3164F08-8960-4ED8-9B9F-EDA4F05F99A9}" sibTransId="{159947ED-C4AF-4AE1-8FCC-6E3A7B736F5B}"/>
    <dgm:cxn modelId="{6E969FB2-28EC-4F87-8BE7-2C35EEF2056C}" type="presOf" srcId="{E6B97CF2-DE6B-4699-8CD1-26BD4007A1FE}" destId="{6E00DEE1-7D0D-4BDB-A19A-4465DF01D07C}" srcOrd="0" destOrd="0" presId="urn:microsoft.com/office/officeart/2005/8/layout/equation1"/>
    <dgm:cxn modelId="{1139F46C-10B9-46AF-B67A-ED0E874D158E}" type="presOf" srcId="{A0F1A701-352C-4E69-A2FD-17B1A5C65ADD}" destId="{F0304C49-B397-4442-9B64-15AC2DADF73C}" srcOrd="0" destOrd="0" presId="urn:microsoft.com/office/officeart/2005/8/layout/equation1"/>
    <dgm:cxn modelId="{E899193C-5489-4894-AA8B-E61E94F7DCA0}" type="presOf" srcId="{C538443E-6903-453C-BFEF-4DB405CB1AA9}" destId="{88A18BB4-5274-4F4F-95D8-00C98C57A964}" srcOrd="0" destOrd="0" presId="urn:microsoft.com/office/officeart/2005/8/layout/equation1"/>
    <dgm:cxn modelId="{F3ADE608-E549-4B6D-AC29-6D9EEC30A645}" type="presOf" srcId="{F5CB7724-2B6F-49FC-B141-8A83B6B79E35}" destId="{D7575663-DBC1-4D55-978B-D343D4F40EBC}" srcOrd="0" destOrd="0" presId="urn:microsoft.com/office/officeart/2005/8/layout/equation1"/>
    <dgm:cxn modelId="{D1C57696-23B5-41EF-BD13-75FB0616B9E3}" type="presOf" srcId="{159947ED-C4AF-4AE1-8FCC-6E3A7B736F5B}" destId="{5C3DCB6D-BB75-429C-8184-DFAEA40D79D6}" srcOrd="0" destOrd="0" presId="urn:microsoft.com/office/officeart/2005/8/layout/equation1"/>
    <dgm:cxn modelId="{8BD2600B-0949-4284-B6F2-6B59475460D8}" srcId="{E35F4D79-7961-4068-97B4-6D16C654CAB4}" destId="{F5CB7724-2B6F-49FC-B141-8A83B6B79E35}" srcOrd="0" destOrd="0" parTransId="{E4459767-65DA-4198-901A-08E0CA6286B5}" sibTransId="{E6B97CF2-DE6B-4699-8CD1-26BD4007A1FE}"/>
    <dgm:cxn modelId="{7124D760-D56F-468C-8D49-3F554242CC5C}" type="presOf" srcId="{E35F4D79-7961-4068-97B4-6D16C654CAB4}" destId="{617457F9-32FF-4420-9B32-65924672CC21}" srcOrd="0" destOrd="0" presId="urn:microsoft.com/office/officeart/2005/8/layout/equation1"/>
    <dgm:cxn modelId="{F76B20DF-192C-4E6A-A2CA-C0CFA1D5D202}" srcId="{E35F4D79-7961-4068-97B4-6D16C654CAB4}" destId="{2D28EBD6-5C78-42F6-997E-B3FE3B9FDC6F}" srcOrd="2" destOrd="0" parTransId="{01D86F0E-B95A-483E-8E22-FA00DC9B9EB9}" sibTransId="{C538443E-6903-453C-BFEF-4DB405CB1AA9}"/>
    <dgm:cxn modelId="{450F0BF5-231F-4C89-9882-0355B3DC9D04}" type="presOf" srcId="{2D28EBD6-5C78-42F6-997E-B3FE3B9FDC6F}" destId="{FA08E11D-793C-4A6C-8F3A-F5465501F211}" srcOrd="0" destOrd="0" presId="urn:microsoft.com/office/officeart/2005/8/layout/equation1"/>
    <dgm:cxn modelId="{3CD894A7-A0D5-49DE-A656-4EB3E208CCC6}" type="presOf" srcId="{A2B13BD2-B022-4E92-BCB8-45156CFBBDED}" destId="{98186BE9-D540-4FBE-8182-5833B10CDA4E}" srcOrd="0" destOrd="0" presId="urn:microsoft.com/office/officeart/2005/8/layout/equation1"/>
    <dgm:cxn modelId="{5EE0BF7E-7ACD-414A-A2F3-6CF353830553}" type="presParOf" srcId="{617457F9-32FF-4420-9B32-65924672CC21}" destId="{D7575663-DBC1-4D55-978B-D343D4F40EBC}" srcOrd="0" destOrd="0" presId="urn:microsoft.com/office/officeart/2005/8/layout/equation1"/>
    <dgm:cxn modelId="{6EDB313A-97DA-4165-A49B-C8F63443160B}" type="presParOf" srcId="{617457F9-32FF-4420-9B32-65924672CC21}" destId="{1A6181C1-9B36-46A3-B892-E34579A5D8B0}" srcOrd="1" destOrd="0" presId="urn:microsoft.com/office/officeart/2005/8/layout/equation1"/>
    <dgm:cxn modelId="{059A96C1-9682-4933-A850-19FBCE913243}" type="presParOf" srcId="{617457F9-32FF-4420-9B32-65924672CC21}" destId="{6E00DEE1-7D0D-4BDB-A19A-4465DF01D07C}" srcOrd="2" destOrd="0" presId="urn:microsoft.com/office/officeart/2005/8/layout/equation1"/>
    <dgm:cxn modelId="{42D91503-E657-44C7-8D04-F783789E90AC}" type="presParOf" srcId="{617457F9-32FF-4420-9B32-65924672CC21}" destId="{7C68AC32-1D7F-4537-820B-2791F7180AF3}" srcOrd="3" destOrd="0" presId="urn:microsoft.com/office/officeart/2005/8/layout/equation1"/>
    <dgm:cxn modelId="{B1223A56-3977-414F-91BC-4F82C6D52559}" type="presParOf" srcId="{617457F9-32FF-4420-9B32-65924672CC21}" destId="{F0304C49-B397-4442-9B64-15AC2DADF73C}" srcOrd="4" destOrd="0" presId="urn:microsoft.com/office/officeart/2005/8/layout/equation1"/>
    <dgm:cxn modelId="{24FF0903-BA3C-4B46-B14E-3A7C5A21C4F0}" type="presParOf" srcId="{617457F9-32FF-4420-9B32-65924672CC21}" destId="{7188E113-4B23-45EA-8102-27394DD59A93}" srcOrd="5" destOrd="0" presId="urn:microsoft.com/office/officeart/2005/8/layout/equation1"/>
    <dgm:cxn modelId="{D8679835-04F0-4D31-A72E-B57A1384E50E}" type="presParOf" srcId="{617457F9-32FF-4420-9B32-65924672CC21}" destId="{5C3DCB6D-BB75-429C-8184-DFAEA40D79D6}" srcOrd="6" destOrd="0" presId="urn:microsoft.com/office/officeart/2005/8/layout/equation1"/>
    <dgm:cxn modelId="{A726983A-C92D-464F-88D4-FB480593752C}" type="presParOf" srcId="{617457F9-32FF-4420-9B32-65924672CC21}" destId="{7EEB085D-ADF2-4417-84ED-2FA33F801A8D}" srcOrd="7" destOrd="0" presId="urn:microsoft.com/office/officeart/2005/8/layout/equation1"/>
    <dgm:cxn modelId="{A5EA83DD-5F4A-4EF9-A0C3-A403DD36DC09}" type="presParOf" srcId="{617457F9-32FF-4420-9B32-65924672CC21}" destId="{FA08E11D-793C-4A6C-8F3A-F5465501F211}" srcOrd="8" destOrd="0" presId="urn:microsoft.com/office/officeart/2005/8/layout/equation1"/>
    <dgm:cxn modelId="{0C7CB7EA-D8A4-494B-80FB-29985D832BDE}" type="presParOf" srcId="{617457F9-32FF-4420-9B32-65924672CC21}" destId="{9DD13471-5095-4D6B-8554-0CBD72B3AD13}" srcOrd="9" destOrd="0" presId="urn:microsoft.com/office/officeart/2005/8/layout/equation1"/>
    <dgm:cxn modelId="{8C179E0C-8B14-403F-B7EC-20B8DA60D224}" type="presParOf" srcId="{617457F9-32FF-4420-9B32-65924672CC21}" destId="{88A18BB4-5274-4F4F-95D8-00C98C57A964}" srcOrd="10" destOrd="0" presId="urn:microsoft.com/office/officeart/2005/8/layout/equation1"/>
    <dgm:cxn modelId="{1F9974C2-7C64-4302-B822-F50ED0D8E3D7}" type="presParOf" srcId="{617457F9-32FF-4420-9B32-65924672CC21}" destId="{02ABB4FF-1FC9-4F71-A99D-B30BF2BFD32F}" srcOrd="11" destOrd="0" presId="urn:microsoft.com/office/officeart/2005/8/layout/equation1"/>
    <dgm:cxn modelId="{F9017AB7-F7E4-47D6-9C2A-2A3DF131BBE6}" type="presParOf" srcId="{617457F9-32FF-4420-9B32-65924672CC21}" destId="{98186BE9-D540-4FBE-8182-5833B10CDA4E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5F4D79-7961-4068-97B4-6D16C654CAB4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</dgm:pt>
    <dgm:pt modelId="{F5CB7724-2B6F-49FC-B141-8A83B6B79E35}">
      <dgm:prSet phldrT="[Text]" custT="1"/>
      <dgm:spPr/>
      <dgm:t>
        <a:bodyPr/>
        <a:lstStyle/>
        <a:p>
          <a:r>
            <a:rPr lang="de-DE" sz="1300" dirty="0" smtClean="0"/>
            <a:t>Brennbarer Stoff</a:t>
          </a:r>
          <a:endParaRPr lang="de-DE" sz="1300" dirty="0"/>
        </a:p>
      </dgm:t>
    </dgm:pt>
    <dgm:pt modelId="{E4459767-65DA-4198-901A-08E0CA6286B5}" type="parTrans" cxnId="{8BD2600B-0949-4284-B6F2-6B59475460D8}">
      <dgm:prSet/>
      <dgm:spPr/>
      <dgm:t>
        <a:bodyPr/>
        <a:lstStyle/>
        <a:p>
          <a:endParaRPr lang="de-DE" sz="1300"/>
        </a:p>
      </dgm:t>
    </dgm:pt>
    <dgm:pt modelId="{E6B97CF2-DE6B-4699-8CD1-26BD4007A1FE}" type="sibTrans" cxnId="{8BD2600B-0949-4284-B6F2-6B59475460D8}">
      <dgm:prSet custT="1"/>
      <dgm:spPr/>
      <dgm:t>
        <a:bodyPr/>
        <a:lstStyle/>
        <a:p>
          <a:endParaRPr lang="de-DE" sz="1300"/>
        </a:p>
      </dgm:t>
    </dgm:pt>
    <dgm:pt modelId="{A0F1A701-352C-4E69-A2FD-17B1A5C65ADD}">
      <dgm:prSet phldrT="[Text]" custT="1"/>
      <dgm:spPr/>
      <dgm:t>
        <a:bodyPr/>
        <a:lstStyle/>
        <a:p>
          <a:r>
            <a:rPr lang="de-DE" sz="1300" dirty="0" smtClean="0"/>
            <a:t>Sauerstoff</a:t>
          </a:r>
          <a:endParaRPr lang="de-DE" sz="1300" dirty="0"/>
        </a:p>
      </dgm:t>
    </dgm:pt>
    <dgm:pt modelId="{A3164F08-8960-4ED8-9B9F-EDA4F05F99A9}" type="parTrans" cxnId="{6288B730-A8F8-4EA7-B31B-D3936241C951}">
      <dgm:prSet/>
      <dgm:spPr/>
      <dgm:t>
        <a:bodyPr/>
        <a:lstStyle/>
        <a:p>
          <a:endParaRPr lang="de-DE" sz="1300"/>
        </a:p>
      </dgm:t>
    </dgm:pt>
    <dgm:pt modelId="{159947ED-C4AF-4AE1-8FCC-6E3A7B736F5B}" type="sibTrans" cxnId="{6288B730-A8F8-4EA7-B31B-D3936241C951}">
      <dgm:prSet custT="1"/>
      <dgm:spPr/>
      <dgm:t>
        <a:bodyPr/>
        <a:lstStyle/>
        <a:p>
          <a:endParaRPr lang="de-DE" sz="1300"/>
        </a:p>
      </dgm:t>
    </dgm:pt>
    <dgm:pt modelId="{A2B13BD2-B022-4E92-BCB8-45156CFBBDED}">
      <dgm:prSet phldrT="[Text]" custT="1"/>
      <dgm:spPr/>
      <dgm:t>
        <a:bodyPr/>
        <a:lstStyle/>
        <a:p>
          <a:r>
            <a:rPr lang="de-DE" sz="1300" dirty="0" smtClean="0"/>
            <a:t>CO</a:t>
          </a:r>
          <a:endParaRPr lang="de-DE" sz="1300" dirty="0"/>
        </a:p>
      </dgm:t>
    </dgm:pt>
    <dgm:pt modelId="{490C58D4-8738-4FBF-8709-92BC41223025}" type="parTrans" cxnId="{327ED368-1A0B-4DAB-8695-3CCBB3414580}">
      <dgm:prSet/>
      <dgm:spPr/>
      <dgm:t>
        <a:bodyPr/>
        <a:lstStyle/>
        <a:p>
          <a:endParaRPr lang="de-DE" sz="1300"/>
        </a:p>
      </dgm:t>
    </dgm:pt>
    <dgm:pt modelId="{63C58135-F192-41C5-867D-A15B650AB585}" type="sibTrans" cxnId="{327ED368-1A0B-4DAB-8695-3CCBB3414580}">
      <dgm:prSet/>
      <dgm:spPr/>
      <dgm:t>
        <a:bodyPr/>
        <a:lstStyle/>
        <a:p>
          <a:endParaRPr lang="de-DE" sz="1300"/>
        </a:p>
      </dgm:t>
    </dgm:pt>
    <dgm:pt modelId="{2D28EBD6-5C78-42F6-997E-B3FE3B9FDC6F}">
      <dgm:prSet phldrT="[Text]" custT="1"/>
      <dgm:spPr/>
      <dgm:t>
        <a:bodyPr/>
        <a:lstStyle/>
        <a:p>
          <a:r>
            <a:rPr lang="de-DE" sz="1300" dirty="0" smtClean="0"/>
            <a:t>Hitze</a:t>
          </a:r>
          <a:endParaRPr lang="de-DE" sz="1300" dirty="0"/>
        </a:p>
      </dgm:t>
    </dgm:pt>
    <dgm:pt modelId="{01D86F0E-B95A-483E-8E22-FA00DC9B9EB9}" type="parTrans" cxnId="{F76B20DF-192C-4E6A-A2CA-C0CFA1D5D202}">
      <dgm:prSet/>
      <dgm:spPr/>
      <dgm:t>
        <a:bodyPr/>
        <a:lstStyle/>
        <a:p>
          <a:endParaRPr lang="de-DE" sz="1300"/>
        </a:p>
      </dgm:t>
    </dgm:pt>
    <dgm:pt modelId="{C538443E-6903-453C-BFEF-4DB405CB1AA9}" type="sibTrans" cxnId="{F76B20DF-192C-4E6A-A2CA-C0CFA1D5D202}">
      <dgm:prSet custT="1"/>
      <dgm:spPr/>
      <dgm:t>
        <a:bodyPr/>
        <a:lstStyle/>
        <a:p>
          <a:endParaRPr lang="de-DE" sz="1300"/>
        </a:p>
      </dgm:t>
    </dgm:pt>
    <dgm:pt modelId="{617457F9-32FF-4420-9B32-65924672CC21}" type="pres">
      <dgm:prSet presAssocID="{E35F4D79-7961-4068-97B4-6D16C654CAB4}" presName="linearFlow" presStyleCnt="0">
        <dgm:presLayoutVars>
          <dgm:dir/>
          <dgm:resizeHandles val="exact"/>
        </dgm:presLayoutVars>
      </dgm:prSet>
      <dgm:spPr/>
    </dgm:pt>
    <dgm:pt modelId="{D7575663-DBC1-4D55-978B-D343D4F40EBC}" type="pres">
      <dgm:prSet presAssocID="{F5CB7724-2B6F-49FC-B141-8A83B6B79E35}" presName="node" presStyleLbl="node1" presStyleIdx="0" presStyleCnt="4">
        <dgm:presLayoutVars>
          <dgm:bulletEnabled val="1"/>
        </dgm:presLayoutVars>
      </dgm:prSet>
      <dgm:spPr/>
    </dgm:pt>
    <dgm:pt modelId="{1A6181C1-9B36-46A3-B892-E34579A5D8B0}" type="pres">
      <dgm:prSet presAssocID="{E6B97CF2-DE6B-4699-8CD1-26BD4007A1FE}" presName="spacerL" presStyleCnt="0"/>
      <dgm:spPr/>
    </dgm:pt>
    <dgm:pt modelId="{6E00DEE1-7D0D-4BDB-A19A-4465DF01D07C}" type="pres">
      <dgm:prSet presAssocID="{E6B97CF2-DE6B-4699-8CD1-26BD4007A1FE}" presName="sibTrans" presStyleLbl="sibTrans2D1" presStyleIdx="0" presStyleCnt="3"/>
      <dgm:spPr/>
    </dgm:pt>
    <dgm:pt modelId="{7C68AC32-1D7F-4537-820B-2791F7180AF3}" type="pres">
      <dgm:prSet presAssocID="{E6B97CF2-DE6B-4699-8CD1-26BD4007A1FE}" presName="spacerR" presStyleCnt="0"/>
      <dgm:spPr/>
    </dgm:pt>
    <dgm:pt modelId="{F0304C49-B397-4442-9B64-15AC2DADF73C}" type="pres">
      <dgm:prSet presAssocID="{A0F1A701-352C-4E69-A2FD-17B1A5C65ADD}" presName="node" presStyleLbl="node1" presStyleIdx="1" presStyleCnt="4" custScaleX="54863" custScaleY="50666">
        <dgm:presLayoutVars>
          <dgm:bulletEnabled val="1"/>
        </dgm:presLayoutVars>
      </dgm:prSet>
      <dgm:spPr/>
    </dgm:pt>
    <dgm:pt modelId="{7188E113-4B23-45EA-8102-27394DD59A93}" type="pres">
      <dgm:prSet presAssocID="{159947ED-C4AF-4AE1-8FCC-6E3A7B736F5B}" presName="spacerL" presStyleCnt="0"/>
      <dgm:spPr/>
    </dgm:pt>
    <dgm:pt modelId="{5C3DCB6D-BB75-429C-8184-DFAEA40D79D6}" type="pres">
      <dgm:prSet presAssocID="{159947ED-C4AF-4AE1-8FCC-6E3A7B736F5B}" presName="sibTrans" presStyleLbl="sibTrans2D1" presStyleIdx="1" presStyleCnt="3"/>
      <dgm:spPr/>
    </dgm:pt>
    <dgm:pt modelId="{7EEB085D-ADF2-4417-84ED-2FA33F801A8D}" type="pres">
      <dgm:prSet presAssocID="{159947ED-C4AF-4AE1-8FCC-6E3A7B736F5B}" presName="spacerR" presStyleCnt="0"/>
      <dgm:spPr/>
    </dgm:pt>
    <dgm:pt modelId="{FA08E11D-793C-4A6C-8F3A-F5465501F211}" type="pres">
      <dgm:prSet presAssocID="{2D28EBD6-5C78-42F6-997E-B3FE3B9FDC6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D13471-5095-4D6B-8554-0CBD72B3AD13}" type="pres">
      <dgm:prSet presAssocID="{C538443E-6903-453C-BFEF-4DB405CB1AA9}" presName="spacerL" presStyleCnt="0"/>
      <dgm:spPr/>
    </dgm:pt>
    <dgm:pt modelId="{88A18BB4-5274-4F4F-95D8-00C98C57A964}" type="pres">
      <dgm:prSet presAssocID="{C538443E-6903-453C-BFEF-4DB405CB1AA9}" presName="sibTrans" presStyleLbl="sibTrans2D1" presStyleIdx="2" presStyleCnt="3"/>
      <dgm:spPr/>
    </dgm:pt>
    <dgm:pt modelId="{02ABB4FF-1FC9-4F71-A99D-B30BF2BFD32F}" type="pres">
      <dgm:prSet presAssocID="{C538443E-6903-453C-BFEF-4DB405CB1AA9}" presName="spacerR" presStyleCnt="0"/>
      <dgm:spPr/>
    </dgm:pt>
    <dgm:pt modelId="{98186BE9-D540-4FBE-8182-5833B10CDA4E}" type="pres">
      <dgm:prSet presAssocID="{A2B13BD2-B022-4E92-BCB8-45156CFBBDE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B696DB8-0744-41D8-B255-D3DCD9461FD8}" type="presOf" srcId="{E35F4D79-7961-4068-97B4-6D16C654CAB4}" destId="{617457F9-32FF-4420-9B32-65924672CC21}" srcOrd="0" destOrd="0" presId="urn:microsoft.com/office/officeart/2005/8/layout/equation1"/>
    <dgm:cxn modelId="{BD516E56-D2AA-4F99-80C3-82039264D3CD}" type="presOf" srcId="{A0F1A701-352C-4E69-A2FD-17B1A5C65ADD}" destId="{F0304C49-B397-4442-9B64-15AC2DADF73C}" srcOrd="0" destOrd="0" presId="urn:microsoft.com/office/officeart/2005/8/layout/equation1"/>
    <dgm:cxn modelId="{B87246EA-3618-470E-B748-5F88964D4726}" type="presOf" srcId="{159947ED-C4AF-4AE1-8FCC-6E3A7B736F5B}" destId="{5C3DCB6D-BB75-429C-8184-DFAEA40D79D6}" srcOrd="0" destOrd="0" presId="urn:microsoft.com/office/officeart/2005/8/layout/equation1"/>
    <dgm:cxn modelId="{E03EFFB5-B078-459C-986D-EF218C8F7F2C}" type="presOf" srcId="{C538443E-6903-453C-BFEF-4DB405CB1AA9}" destId="{88A18BB4-5274-4F4F-95D8-00C98C57A964}" srcOrd="0" destOrd="0" presId="urn:microsoft.com/office/officeart/2005/8/layout/equation1"/>
    <dgm:cxn modelId="{327ED368-1A0B-4DAB-8695-3CCBB3414580}" srcId="{E35F4D79-7961-4068-97B4-6D16C654CAB4}" destId="{A2B13BD2-B022-4E92-BCB8-45156CFBBDED}" srcOrd="3" destOrd="0" parTransId="{490C58D4-8738-4FBF-8709-92BC41223025}" sibTransId="{63C58135-F192-41C5-867D-A15B650AB585}"/>
    <dgm:cxn modelId="{390FDC02-3328-4DBA-B74D-864566862AAD}" type="presOf" srcId="{F5CB7724-2B6F-49FC-B141-8A83B6B79E35}" destId="{D7575663-DBC1-4D55-978B-D343D4F40EBC}" srcOrd="0" destOrd="0" presId="urn:microsoft.com/office/officeart/2005/8/layout/equation1"/>
    <dgm:cxn modelId="{AA305566-DD81-4B44-8B1F-CF0CD33B70AB}" type="presOf" srcId="{2D28EBD6-5C78-42F6-997E-B3FE3B9FDC6F}" destId="{FA08E11D-793C-4A6C-8F3A-F5465501F211}" srcOrd="0" destOrd="0" presId="urn:microsoft.com/office/officeart/2005/8/layout/equation1"/>
    <dgm:cxn modelId="{8A3A1438-9105-4B33-A59E-F11D3605A51D}" type="presOf" srcId="{A2B13BD2-B022-4E92-BCB8-45156CFBBDED}" destId="{98186BE9-D540-4FBE-8182-5833B10CDA4E}" srcOrd="0" destOrd="0" presId="urn:microsoft.com/office/officeart/2005/8/layout/equation1"/>
    <dgm:cxn modelId="{8BD2600B-0949-4284-B6F2-6B59475460D8}" srcId="{E35F4D79-7961-4068-97B4-6D16C654CAB4}" destId="{F5CB7724-2B6F-49FC-B141-8A83B6B79E35}" srcOrd="0" destOrd="0" parTransId="{E4459767-65DA-4198-901A-08E0CA6286B5}" sibTransId="{E6B97CF2-DE6B-4699-8CD1-26BD4007A1FE}"/>
    <dgm:cxn modelId="{F76B20DF-192C-4E6A-A2CA-C0CFA1D5D202}" srcId="{E35F4D79-7961-4068-97B4-6D16C654CAB4}" destId="{2D28EBD6-5C78-42F6-997E-B3FE3B9FDC6F}" srcOrd="2" destOrd="0" parTransId="{01D86F0E-B95A-483E-8E22-FA00DC9B9EB9}" sibTransId="{C538443E-6903-453C-BFEF-4DB405CB1AA9}"/>
    <dgm:cxn modelId="{D2E30DBC-A4B1-40C5-A83F-425CCBA2679E}" type="presOf" srcId="{E6B97CF2-DE6B-4699-8CD1-26BD4007A1FE}" destId="{6E00DEE1-7D0D-4BDB-A19A-4465DF01D07C}" srcOrd="0" destOrd="0" presId="urn:microsoft.com/office/officeart/2005/8/layout/equation1"/>
    <dgm:cxn modelId="{6288B730-A8F8-4EA7-B31B-D3936241C951}" srcId="{E35F4D79-7961-4068-97B4-6D16C654CAB4}" destId="{A0F1A701-352C-4E69-A2FD-17B1A5C65ADD}" srcOrd="1" destOrd="0" parTransId="{A3164F08-8960-4ED8-9B9F-EDA4F05F99A9}" sibTransId="{159947ED-C4AF-4AE1-8FCC-6E3A7B736F5B}"/>
    <dgm:cxn modelId="{2A5BE93C-A6E7-42BC-9B26-4DA9DF914061}" type="presParOf" srcId="{617457F9-32FF-4420-9B32-65924672CC21}" destId="{D7575663-DBC1-4D55-978B-D343D4F40EBC}" srcOrd="0" destOrd="0" presId="urn:microsoft.com/office/officeart/2005/8/layout/equation1"/>
    <dgm:cxn modelId="{1A1D4052-9AA2-4A10-8DA0-CFF9B9CDC9D1}" type="presParOf" srcId="{617457F9-32FF-4420-9B32-65924672CC21}" destId="{1A6181C1-9B36-46A3-B892-E34579A5D8B0}" srcOrd="1" destOrd="0" presId="urn:microsoft.com/office/officeart/2005/8/layout/equation1"/>
    <dgm:cxn modelId="{4C1EB4D5-C4D4-4637-B631-71DDAAB1BC76}" type="presParOf" srcId="{617457F9-32FF-4420-9B32-65924672CC21}" destId="{6E00DEE1-7D0D-4BDB-A19A-4465DF01D07C}" srcOrd="2" destOrd="0" presId="urn:microsoft.com/office/officeart/2005/8/layout/equation1"/>
    <dgm:cxn modelId="{3ACBB47F-4573-43D2-83B5-373B650E81C3}" type="presParOf" srcId="{617457F9-32FF-4420-9B32-65924672CC21}" destId="{7C68AC32-1D7F-4537-820B-2791F7180AF3}" srcOrd="3" destOrd="0" presId="urn:microsoft.com/office/officeart/2005/8/layout/equation1"/>
    <dgm:cxn modelId="{56E8FF23-9FC4-41D5-A4BB-61B146880E19}" type="presParOf" srcId="{617457F9-32FF-4420-9B32-65924672CC21}" destId="{F0304C49-B397-4442-9B64-15AC2DADF73C}" srcOrd="4" destOrd="0" presId="urn:microsoft.com/office/officeart/2005/8/layout/equation1"/>
    <dgm:cxn modelId="{5CB2D116-291B-4A6D-87EE-0B2225C0521C}" type="presParOf" srcId="{617457F9-32FF-4420-9B32-65924672CC21}" destId="{7188E113-4B23-45EA-8102-27394DD59A93}" srcOrd="5" destOrd="0" presId="urn:microsoft.com/office/officeart/2005/8/layout/equation1"/>
    <dgm:cxn modelId="{7CBB9389-4154-4515-9DD7-DD1F5508586D}" type="presParOf" srcId="{617457F9-32FF-4420-9B32-65924672CC21}" destId="{5C3DCB6D-BB75-429C-8184-DFAEA40D79D6}" srcOrd="6" destOrd="0" presId="urn:microsoft.com/office/officeart/2005/8/layout/equation1"/>
    <dgm:cxn modelId="{A5317AD0-F37E-48F1-B2D6-96A05C4B4197}" type="presParOf" srcId="{617457F9-32FF-4420-9B32-65924672CC21}" destId="{7EEB085D-ADF2-4417-84ED-2FA33F801A8D}" srcOrd="7" destOrd="0" presId="urn:microsoft.com/office/officeart/2005/8/layout/equation1"/>
    <dgm:cxn modelId="{A4B46E36-C3BA-4E3A-AD54-F12CAD9CF01B}" type="presParOf" srcId="{617457F9-32FF-4420-9B32-65924672CC21}" destId="{FA08E11D-793C-4A6C-8F3A-F5465501F211}" srcOrd="8" destOrd="0" presId="urn:microsoft.com/office/officeart/2005/8/layout/equation1"/>
    <dgm:cxn modelId="{76007800-9F89-4331-A249-161A1215FEE8}" type="presParOf" srcId="{617457F9-32FF-4420-9B32-65924672CC21}" destId="{9DD13471-5095-4D6B-8554-0CBD72B3AD13}" srcOrd="9" destOrd="0" presId="urn:microsoft.com/office/officeart/2005/8/layout/equation1"/>
    <dgm:cxn modelId="{FDFFB131-9C2F-4E63-9AAE-A7A7B877E02E}" type="presParOf" srcId="{617457F9-32FF-4420-9B32-65924672CC21}" destId="{88A18BB4-5274-4F4F-95D8-00C98C57A964}" srcOrd="10" destOrd="0" presId="urn:microsoft.com/office/officeart/2005/8/layout/equation1"/>
    <dgm:cxn modelId="{4C68BCD4-24F4-4C39-BEE9-9C9BA2CA5401}" type="presParOf" srcId="{617457F9-32FF-4420-9B32-65924672CC21}" destId="{02ABB4FF-1FC9-4F71-A99D-B30BF2BFD32F}" srcOrd="11" destOrd="0" presId="urn:microsoft.com/office/officeart/2005/8/layout/equation1"/>
    <dgm:cxn modelId="{B7207DBE-091E-467C-9662-323F26D3CEC5}" type="presParOf" srcId="{617457F9-32FF-4420-9B32-65924672CC21}" destId="{98186BE9-D540-4FBE-8182-5833B10CDA4E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266C99-9A38-491C-A2E7-ED9BE4E6E65B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078D849A-7D66-4E6C-B1A1-3D6EC992D397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 smtClean="0"/>
            <a:t>Brennen</a:t>
          </a:r>
          <a:endParaRPr lang="de-DE" dirty="0"/>
        </a:p>
      </dgm:t>
    </dgm:pt>
    <dgm:pt modelId="{528BB679-D9AE-494E-BE99-4B47986C5535}" type="parTrans" cxnId="{C1E45AA8-2D14-4142-8075-26170CC815C9}">
      <dgm:prSet/>
      <dgm:spPr/>
      <dgm:t>
        <a:bodyPr/>
        <a:lstStyle/>
        <a:p>
          <a:endParaRPr lang="de-DE"/>
        </a:p>
      </dgm:t>
    </dgm:pt>
    <dgm:pt modelId="{7AB98D3C-9A81-4C46-9B88-61D9E2C25FA0}" type="sibTrans" cxnId="{C1E45AA8-2D14-4142-8075-26170CC815C9}">
      <dgm:prSet/>
      <dgm:spPr/>
      <dgm:t>
        <a:bodyPr/>
        <a:lstStyle/>
        <a:p>
          <a:endParaRPr lang="de-DE"/>
        </a:p>
      </dgm:t>
    </dgm:pt>
    <dgm:pt modelId="{E30BBC59-B818-4B13-9928-D849CE008BC5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Brennbarer Stoff</a:t>
          </a:r>
          <a:endParaRPr lang="de-DE" dirty="0"/>
        </a:p>
      </dgm:t>
    </dgm:pt>
    <dgm:pt modelId="{14E7C3E0-4786-4F76-88BE-80D82E9B7D75}" type="parTrans" cxnId="{06B2B3B9-F3F7-4C87-A7FF-2C6F8EDCFA36}">
      <dgm:prSet/>
      <dgm:spPr/>
      <dgm:t>
        <a:bodyPr/>
        <a:lstStyle/>
        <a:p>
          <a:endParaRPr lang="de-DE"/>
        </a:p>
      </dgm:t>
    </dgm:pt>
    <dgm:pt modelId="{2A8D3D57-5ED2-47EB-9799-530520F052C0}" type="sibTrans" cxnId="{06B2B3B9-F3F7-4C87-A7FF-2C6F8EDCFA36}">
      <dgm:prSet/>
      <dgm:spPr/>
      <dgm:t>
        <a:bodyPr/>
        <a:lstStyle/>
        <a:p>
          <a:endParaRPr lang="de-DE"/>
        </a:p>
      </dgm:t>
    </dgm:pt>
    <dgm:pt modelId="{CB6BE6A3-794F-464C-ACC0-AFD01E335258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Sauerstoff</a:t>
          </a:r>
          <a:endParaRPr lang="de-DE" dirty="0"/>
        </a:p>
      </dgm:t>
    </dgm:pt>
    <dgm:pt modelId="{6F7A8819-CDE6-4A1C-A532-53441EA3A42D}" type="parTrans" cxnId="{B1FEBA70-A6C4-450D-940C-DF1990C9DC27}">
      <dgm:prSet/>
      <dgm:spPr/>
      <dgm:t>
        <a:bodyPr/>
        <a:lstStyle/>
        <a:p>
          <a:endParaRPr lang="de-DE"/>
        </a:p>
      </dgm:t>
    </dgm:pt>
    <dgm:pt modelId="{AF0F102C-3378-4361-9826-23E8DE505EEE}" type="sibTrans" cxnId="{B1FEBA70-A6C4-450D-940C-DF1990C9DC27}">
      <dgm:prSet/>
      <dgm:spPr/>
      <dgm:t>
        <a:bodyPr/>
        <a:lstStyle/>
        <a:p>
          <a:endParaRPr lang="de-DE"/>
        </a:p>
      </dgm:t>
    </dgm:pt>
    <dgm:pt modelId="{88FB55E6-3A16-47E5-8935-EB943752E03F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Zündtemperatur</a:t>
          </a:r>
          <a:endParaRPr lang="de-DE" dirty="0"/>
        </a:p>
      </dgm:t>
    </dgm:pt>
    <dgm:pt modelId="{8757532D-59E3-4D9A-BDE7-2065DAF52ACF}" type="parTrans" cxnId="{BA5E446E-6A60-4AC8-8743-5DA1D335D152}">
      <dgm:prSet/>
      <dgm:spPr/>
      <dgm:t>
        <a:bodyPr/>
        <a:lstStyle/>
        <a:p>
          <a:endParaRPr lang="de-DE"/>
        </a:p>
      </dgm:t>
    </dgm:pt>
    <dgm:pt modelId="{E525D9FF-33B6-4F80-B8B4-2195D25BFF37}" type="sibTrans" cxnId="{BA5E446E-6A60-4AC8-8743-5DA1D335D152}">
      <dgm:prSet/>
      <dgm:spPr/>
      <dgm:t>
        <a:bodyPr/>
        <a:lstStyle/>
        <a:p>
          <a:endParaRPr lang="de-DE"/>
        </a:p>
      </dgm:t>
    </dgm:pt>
    <dgm:pt modelId="{4EF2D271-EEA8-40E0-BDA2-9E08A5014B7E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Richtiges Mischungsverhältnis</a:t>
          </a:r>
          <a:endParaRPr lang="de-DE" dirty="0"/>
        </a:p>
      </dgm:t>
    </dgm:pt>
    <dgm:pt modelId="{71F86708-43E1-404F-9B1D-59075A9AF1C3}" type="parTrans" cxnId="{1F480D00-92B1-4A5C-8E95-507D51EB755F}">
      <dgm:prSet/>
      <dgm:spPr/>
      <dgm:t>
        <a:bodyPr/>
        <a:lstStyle/>
        <a:p>
          <a:endParaRPr lang="de-DE"/>
        </a:p>
      </dgm:t>
    </dgm:pt>
    <dgm:pt modelId="{FA6A2244-5013-4B20-B0C9-31D3C4EBB7A4}" type="sibTrans" cxnId="{1F480D00-92B1-4A5C-8E95-507D51EB755F}">
      <dgm:prSet/>
      <dgm:spPr/>
      <dgm:t>
        <a:bodyPr/>
        <a:lstStyle/>
        <a:p>
          <a:endParaRPr lang="de-DE"/>
        </a:p>
      </dgm:t>
    </dgm:pt>
    <dgm:pt modelId="{A8F87A19-9029-479A-9B4C-8EC98E08A9F4}" type="pres">
      <dgm:prSet presAssocID="{E5266C99-9A38-491C-A2E7-ED9BE4E6E65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3583E2-B84C-4692-985E-8F98E3FFDF1C}" type="pres">
      <dgm:prSet presAssocID="{078D849A-7D66-4E6C-B1A1-3D6EC992D397}" presName="vertOne" presStyleCnt="0"/>
      <dgm:spPr/>
    </dgm:pt>
    <dgm:pt modelId="{C5B5ECC9-040E-40DB-BC2A-5D8F43A7F668}" type="pres">
      <dgm:prSet presAssocID="{078D849A-7D66-4E6C-B1A1-3D6EC992D397}" presName="txOne" presStyleLbl="node0" presStyleIdx="0" presStyleCnt="1">
        <dgm:presLayoutVars>
          <dgm:chPref val="3"/>
        </dgm:presLayoutVars>
      </dgm:prSet>
      <dgm:spPr/>
    </dgm:pt>
    <dgm:pt modelId="{9A3002BF-F05A-425D-8B7D-E13F9F1E76B3}" type="pres">
      <dgm:prSet presAssocID="{078D849A-7D66-4E6C-B1A1-3D6EC992D397}" presName="parTransOne" presStyleCnt="0"/>
      <dgm:spPr/>
    </dgm:pt>
    <dgm:pt modelId="{789B0519-8EE5-4409-8CA2-EE55DEB02075}" type="pres">
      <dgm:prSet presAssocID="{078D849A-7D66-4E6C-B1A1-3D6EC992D397}" presName="horzOne" presStyleCnt="0"/>
      <dgm:spPr/>
    </dgm:pt>
    <dgm:pt modelId="{DB97CB90-7B1D-4B98-8437-4A3D249D53C5}" type="pres">
      <dgm:prSet presAssocID="{E30BBC59-B818-4B13-9928-D849CE008BC5}" presName="vertTwo" presStyleCnt="0"/>
      <dgm:spPr/>
    </dgm:pt>
    <dgm:pt modelId="{7DC53D43-966F-4037-B974-2C0903E586FB}" type="pres">
      <dgm:prSet presAssocID="{E30BBC59-B818-4B13-9928-D849CE008BC5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6BFC965-F361-4301-92DA-1444453C481C}" type="pres">
      <dgm:prSet presAssocID="{E30BBC59-B818-4B13-9928-D849CE008BC5}" presName="horzTwo" presStyleCnt="0"/>
      <dgm:spPr/>
    </dgm:pt>
    <dgm:pt modelId="{D3DD6FBF-756A-46AC-BF7D-760B20BAA1BB}" type="pres">
      <dgm:prSet presAssocID="{2A8D3D57-5ED2-47EB-9799-530520F052C0}" presName="sibSpaceTwo" presStyleCnt="0"/>
      <dgm:spPr/>
    </dgm:pt>
    <dgm:pt modelId="{B2D9203A-94E3-440E-A9FA-B65370E665DC}" type="pres">
      <dgm:prSet presAssocID="{CB6BE6A3-794F-464C-ACC0-AFD01E335258}" presName="vertTwo" presStyleCnt="0"/>
      <dgm:spPr/>
    </dgm:pt>
    <dgm:pt modelId="{31CA4880-746E-4A8B-8E6D-C7F8E980935B}" type="pres">
      <dgm:prSet presAssocID="{CB6BE6A3-794F-464C-ACC0-AFD01E335258}" presName="txTwo" presStyleLbl="node2" presStyleIdx="1" presStyleCnt="4">
        <dgm:presLayoutVars>
          <dgm:chPref val="3"/>
        </dgm:presLayoutVars>
      </dgm:prSet>
      <dgm:spPr/>
    </dgm:pt>
    <dgm:pt modelId="{AC9523D3-BAD0-453B-A0DE-80DF3FFDC93C}" type="pres">
      <dgm:prSet presAssocID="{CB6BE6A3-794F-464C-ACC0-AFD01E335258}" presName="horzTwo" presStyleCnt="0"/>
      <dgm:spPr/>
    </dgm:pt>
    <dgm:pt modelId="{6D80037C-0D89-4D31-965A-BF64C87B523F}" type="pres">
      <dgm:prSet presAssocID="{AF0F102C-3378-4361-9826-23E8DE505EEE}" presName="sibSpaceTwo" presStyleCnt="0"/>
      <dgm:spPr/>
    </dgm:pt>
    <dgm:pt modelId="{37A8A620-9E2E-4445-B116-D0DF41AEBE7D}" type="pres">
      <dgm:prSet presAssocID="{88FB55E6-3A16-47E5-8935-EB943752E03F}" presName="vertTwo" presStyleCnt="0"/>
      <dgm:spPr/>
    </dgm:pt>
    <dgm:pt modelId="{721F3C1E-404F-4628-A961-FC61B2E845D3}" type="pres">
      <dgm:prSet presAssocID="{88FB55E6-3A16-47E5-8935-EB943752E03F}" presName="txTwo" presStyleLbl="node2" presStyleIdx="2" presStyleCnt="4">
        <dgm:presLayoutVars>
          <dgm:chPref val="3"/>
        </dgm:presLayoutVars>
      </dgm:prSet>
      <dgm:spPr/>
    </dgm:pt>
    <dgm:pt modelId="{663E5B65-2773-4489-BF8F-FC094C3B0426}" type="pres">
      <dgm:prSet presAssocID="{88FB55E6-3A16-47E5-8935-EB943752E03F}" presName="horzTwo" presStyleCnt="0"/>
      <dgm:spPr/>
    </dgm:pt>
    <dgm:pt modelId="{D6754D61-E463-498E-8AEC-C8AAF6445768}" type="pres">
      <dgm:prSet presAssocID="{E525D9FF-33B6-4F80-B8B4-2195D25BFF37}" presName="sibSpaceTwo" presStyleCnt="0"/>
      <dgm:spPr/>
    </dgm:pt>
    <dgm:pt modelId="{4AD137B7-E035-4B0F-B734-CD5BA15DAB89}" type="pres">
      <dgm:prSet presAssocID="{4EF2D271-EEA8-40E0-BDA2-9E08A5014B7E}" presName="vertTwo" presStyleCnt="0"/>
      <dgm:spPr/>
    </dgm:pt>
    <dgm:pt modelId="{E1B908C8-8940-4B4F-A450-CE47BF6BD8A7}" type="pres">
      <dgm:prSet presAssocID="{4EF2D271-EEA8-40E0-BDA2-9E08A5014B7E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F9EFC5-9258-47D2-A86D-453FDC112D02}" type="pres">
      <dgm:prSet presAssocID="{4EF2D271-EEA8-40E0-BDA2-9E08A5014B7E}" presName="horzTwo" presStyleCnt="0"/>
      <dgm:spPr/>
    </dgm:pt>
  </dgm:ptLst>
  <dgm:cxnLst>
    <dgm:cxn modelId="{C1E45AA8-2D14-4142-8075-26170CC815C9}" srcId="{E5266C99-9A38-491C-A2E7-ED9BE4E6E65B}" destId="{078D849A-7D66-4E6C-B1A1-3D6EC992D397}" srcOrd="0" destOrd="0" parTransId="{528BB679-D9AE-494E-BE99-4B47986C5535}" sibTransId="{7AB98D3C-9A81-4C46-9B88-61D9E2C25FA0}"/>
    <dgm:cxn modelId="{8D964E83-0308-4359-88E6-8FF2E4EB12DC}" type="presOf" srcId="{CB6BE6A3-794F-464C-ACC0-AFD01E335258}" destId="{31CA4880-746E-4A8B-8E6D-C7F8E980935B}" srcOrd="0" destOrd="0" presId="urn:microsoft.com/office/officeart/2005/8/layout/hierarchy4"/>
    <dgm:cxn modelId="{1F480D00-92B1-4A5C-8E95-507D51EB755F}" srcId="{078D849A-7D66-4E6C-B1A1-3D6EC992D397}" destId="{4EF2D271-EEA8-40E0-BDA2-9E08A5014B7E}" srcOrd="3" destOrd="0" parTransId="{71F86708-43E1-404F-9B1D-59075A9AF1C3}" sibTransId="{FA6A2244-5013-4B20-B0C9-31D3C4EBB7A4}"/>
    <dgm:cxn modelId="{4D9B2B61-E266-4866-BEBF-E35021722954}" type="presOf" srcId="{078D849A-7D66-4E6C-B1A1-3D6EC992D397}" destId="{C5B5ECC9-040E-40DB-BC2A-5D8F43A7F668}" srcOrd="0" destOrd="0" presId="urn:microsoft.com/office/officeart/2005/8/layout/hierarchy4"/>
    <dgm:cxn modelId="{B4E4683F-C0DF-41FE-91D1-B099D67E6E53}" type="presOf" srcId="{4EF2D271-EEA8-40E0-BDA2-9E08A5014B7E}" destId="{E1B908C8-8940-4B4F-A450-CE47BF6BD8A7}" srcOrd="0" destOrd="0" presId="urn:microsoft.com/office/officeart/2005/8/layout/hierarchy4"/>
    <dgm:cxn modelId="{06B2B3B9-F3F7-4C87-A7FF-2C6F8EDCFA36}" srcId="{078D849A-7D66-4E6C-B1A1-3D6EC992D397}" destId="{E30BBC59-B818-4B13-9928-D849CE008BC5}" srcOrd="0" destOrd="0" parTransId="{14E7C3E0-4786-4F76-88BE-80D82E9B7D75}" sibTransId="{2A8D3D57-5ED2-47EB-9799-530520F052C0}"/>
    <dgm:cxn modelId="{5803EEC6-458A-43D4-BC51-8903411A9D44}" type="presOf" srcId="{E30BBC59-B818-4B13-9928-D849CE008BC5}" destId="{7DC53D43-966F-4037-B974-2C0903E586FB}" srcOrd="0" destOrd="0" presId="urn:microsoft.com/office/officeart/2005/8/layout/hierarchy4"/>
    <dgm:cxn modelId="{EC5C0DE9-5F26-460F-879B-714F3E379223}" type="presOf" srcId="{E5266C99-9A38-491C-A2E7-ED9BE4E6E65B}" destId="{A8F87A19-9029-479A-9B4C-8EC98E08A9F4}" srcOrd="0" destOrd="0" presId="urn:microsoft.com/office/officeart/2005/8/layout/hierarchy4"/>
    <dgm:cxn modelId="{BA5E446E-6A60-4AC8-8743-5DA1D335D152}" srcId="{078D849A-7D66-4E6C-B1A1-3D6EC992D397}" destId="{88FB55E6-3A16-47E5-8935-EB943752E03F}" srcOrd="2" destOrd="0" parTransId="{8757532D-59E3-4D9A-BDE7-2065DAF52ACF}" sibTransId="{E525D9FF-33B6-4F80-B8B4-2195D25BFF37}"/>
    <dgm:cxn modelId="{AC618476-1DAA-4DBC-A211-DA8A127D175B}" type="presOf" srcId="{88FB55E6-3A16-47E5-8935-EB943752E03F}" destId="{721F3C1E-404F-4628-A961-FC61B2E845D3}" srcOrd="0" destOrd="0" presId="urn:microsoft.com/office/officeart/2005/8/layout/hierarchy4"/>
    <dgm:cxn modelId="{B1FEBA70-A6C4-450D-940C-DF1990C9DC27}" srcId="{078D849A-7D66-4E6C-B1A1-3D6EC992D397}" destId="{CB6BE6A3-794F-464C-ACC0-AFD01E335258}" srcOrd="1" destOrd="0" parTransId="{6F7A8819-CDE6-4A1C-A532-53441EA3A42D}" sibTransId="{AF0F102C-3378-4361-9826-23E8DE505EEE}"/>
    <dgm:cxn modelId="{49B3CCA1-3A46-4F5F-90C7-3B9920D330E2}" type="presParOf" srcId="{A8F87A19-9029-479A-9B4C-8EC98E08A9F4}" destId="{BC3583E2-B84C-4692-985E-8F98E3FFDF1C}" srcOrd="0" destOrd="0" presId="urn:microsoft.com/office/officeart/2005/8/layout/hierarchy4"/>
    <dgm:cxn modelId="{4F49F93C-A0B4-4450-8085-4E37816A3EE1}" type="presParOf" srcId="{BC3583E2-B84C-4692-985E-8F98E3FFDF1C}" destId="{C5B5ECC9-040E-40DB-BC2A-5D8F43A7F668}" srcOrd="0" destOrd="0" presId="urn:microsoft.com/office/officeart/2005/8/layout/hierarchy4"/>
    <dgm:cxn modelId="{59B0773E-10DF-40FB-9DB3-C209DB83F293}" type="presParOf" srcId="{BC3583E2-B84C-4692-985E-8F98E3FFDF1C}" destId="{9A3002BF-F05A-425D-8B7D-E13F9F1E76B3}" srcOrd="1" destOrd="0" presId="urn:microsoft.com/office/officeart/2005/8/layout/hierarchy4"/>
    <dgm:cxn modelId="{7D199189-2B43-4760-BBA9-120DF25EE133}" type="presParOf" srcId="{BC3583E2-B84C-4692-985E-8F98E3FFDF1C}" destId="{789B0519-8EE5-4409-8CA2-EE55DEB02075}" srcOrd="2" destOrd="0" presId="urn:microsoft.com/office/officeart/2005/8/layout/hierarchy4"/>
    <dgm:cxn modelId="{645D7EF1-BD69-456F-86A7-8FE2E6A719CA}" type="presParOf" srcId="{789B0519-8EE5-4409-8CA2-EE55DEB02075}" destId="{DB97CB90-7B1D-4B98-8437-4A3D249D53C5}" srcOrd="0" destOrd="0" presId="urn:microsoft.com/office/officeart/2005/8/layout/hierarchy4"/>
    <dgm:cxn modelId="{0E511403-CA82-40CA-816F-706EAB8ECC90}" type="presParOf" srcId="{DB97CB90-7B1D-4B98-8437-4A3D249D53C5}" destId="{7DC53D43-966F-4037-B974-2C0903E586FB}" srcOrd="0" destOrd="0" presId="urn:microsoft.com/office/officeart/2005/8/layout/hierarchy4"/>
    <dgm:cxn modelId="{A33B93AD-B949-4C9B-B4AB-43D7D6DACD91}" type="presParOf" srcId="{DB97CB90-7B1D-4B98-8437-4A3D249D53C5}" destId="{A6BFC965-F361-4301-92DA-1444453C481C}" srcOrd="1" destOrd="0" presId="urn:microsoft.com/office/officeart/2005/8/layout/hierarchy4"/>
    <dgm:cxn modelId="{89A0C764-A31B-4D80-85FE-1A5331FA3D3F}" type="presParOf" srcId="{789B0519-8EE5-4409-8CA2-EE55DEB02075}" destId="{D3DD6FBF-756A-46AC-BF7D-760B20BAA1BB}" srcOrd="1" destOrd="0" presId="urn:microsoft.com/office/officeart/2005/8/layout/hierarchy4"/>
    <dgm:cxn modelId="{CE281AB9-22E5-4444-8BDD-78BFD4A347DA}" type="presParOf" srcId="{789B0519-8EE5-4409-8CA2-EE55DEB02075}" destId="{B2D9203A-94E3-440E-A9FA-B65370E665DC}" srcOrd="2" destOrd="0" presId="urn:microsoft.com/office/officeart/2005/8/layout/hierarchy4"/>
    <dgm:cxn modelId="{C0B44D3A-9085-4C3B-B225-868F1547976F}" type="presParOf" srcId="{B2D9203A-94E3-440E-A9FA-B65370E665DC}" destId="{31CA4880-746E-4A8B-8E6D-C7F8E980935B}" srcOrd="0" destOrd="0" presId="urn:microsoft.com/office/officeart/2005/8/layout/hierarchy4"/>
    <dgm:cxn modelId="{87845762-3241-4727-940D-27161A11EE06}" type="presParOf" srcId="{B2D9203A-94E3-440E-A9FA-B65370E665DC}" destId="{AC9523D3-BAD0-453B-A0DE-80DF3FFDC93C}" srcOrd="1" destOrd="0" presId="urn:microsoft.com/office/officeart/2005/8/layout/hierarchy4"/>
    <dgm:cxn modelId="{18F402BE-2AE2-4949-81BE-B96FAB38DA1C}" type="presParOf" srcId="{789B0519-8EE5-4409-8CA2-EE55DEB02075}" destId="{6D80037C-0D89-4D31-965A-BF64C87B523F}" srcOrd="3" destOrd="0" presId="urn:microsoft.com/office/officeart/2005/8/layout/hierarchy4"/>
    <dgm:cxn modelId="{B565458F-5027-4FE7-95A7-3AF159885230}" type="presParOf" srcId="{789B0519-8EE5-4409-8CA2-EE55DEB02075}" destId="{37A8A620-9E2E-4445-B116-D0DF41AEBE7D}" srcOrd="4" destOrd="0" presId="urn:microsoft.com/office/officeart/2005/8/layout/hierarchy4"/>
    <dgm:cxn modelId="{79F4C6A4-5FD7-4702-BEAC-53AAF211A0A9}" type="presParOf" srcId="{37A8A620-9E2E-4445-B116-D0DF41AEBE7D}" destId="{721F3C1E-404F-4628-A961-FC61B2E845D3}" srcOrd="0" destOrd="0" presId="urn:microsoft.com/office/officeart/2005/8/layout/hierarchy4"/>
    <dgm:cxn modelId="{9E0F2242-F394-4FF4-920A-8BB2BDBA0FC2}" type="presParOf" srcId="{37A8A620-9E2E-4445-B116-D0DF41AEBE7D}" destId="{663E5B65-2773-4489-BF8F-FC094C3B0426}" srcOrd="1" destOrd="0" presId="urn:microsoft.com/office/officeart/2005/8/layout/hierarchy4"/>
    <dgm:cxn modelId="{E5FA77CD-63FA-4EEB-A8E1-F296228E1C56}" type="presParOf" srcId="{789B0519-8EE5-4409-8CA2-EE55DEB02075}" destId="{D6754D61-E463-498E-8AEC-C8AAF6445768}" srcOrd="5" destOrd="0" presId="urn:microsoft.com/office/officeart/2005/8/layout/hierarchy4"/>
    <dgm:cxn modelId="{BB4B71F0-1B89-4316-80F8-4568288668F4}" type="presParOf" srcId="{789B0519-8EE5-4409-8CA2-EE55DEB02075}" destId="{4AD137B7-E035-4B0F-B734-CD5BA15DAB89}" srcOrd="6" destOrd="0" presId="urn:microsoft.com/office/officeart/2005/8/layout/hierarchy4"/>
    <dgm:cxn modelId="{D6196D43-B21C-4977-9446-AC69F2DE30A3}" type="presParOf" srcId="{4AD137B7-E035-4B0F-B734-CD5BA15DAB89}" destId="{E1B908C8-8940-4B4F-A450-CE47BF6BD8A7}" srcOrd="0" destOrd="0" presId="urn:microsoft.com/office/officeart/2005/8/layout/hierarchy4"/>
    <dgm:cxn modelId="{CC679F6B-16A5-4C32-98C6-411ACB0C9049}" type="presParOf" srcId="{4AD137B7-E035-4B0F-B734-CD5BA15DAB89}" destId="{85F9EFC5-9258-47D2-A86D-453FDC112D0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5ECC9-040E-40DB-BC2A-5D8F43A7F668}">
      <dsp:nvSpPr>
        <dsp:cNvPr id="0" name=""/>
        <dsp:cNvSpPr/>
      </dsp:nvSpPr>
      <dsp:spPr>
        <a:xfrm>
          <a:off x="1231" y="826"/>
          <a:ext cx="7617536" cy="2084276"/>
        </a:xfrm>
        <a:prstGeom prst="roundRect">
          <a:avLst>
            <a:gd name="adj" fmla="val 10000"/>
          </a:avLst>
        </a:prstGeom>
        <a:solidFill>
          <a:srgbClr val="FF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/>
            <a:t>Brennen</a:t>
          </a:r>
          <a:endParaRPr lang="de-DE" sz="6500" kern="1200" dirty="0"/>
        </a:p>
      </dsp:txBody>
      <dsp:txXfrm>
        <a:off x="62277" y="61872"/>
        <a:ext cx="7495444" cy="1962184"/>
      </dsp:txXfrm>
    </dsp:sp>
    <dsp:sp modelId="{7DC53D43-966F-4037-B974-2C0903E586FB}">
      <dsp:nvSpPr>
        <dsp:cNvPr id="0" name=""/>
        <dsp:cNvSpPr/>
      </dsp:nvSpPr>
      <dsp:spPr>
        <a:xfrm>
          <a:off x="1231" y="2288460"/>
          <a:ext cx="1791518" cy="2084276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Brennbarer Stoff</a:t>
          </a:r>
          <a:endParaRPr lang="de-DE" sz="1300" kern="1200" dirty="0"/>
        </a:p>
      </dsp:txBody>
      <dsp:txXfrm>
        <a:off x="53703" y="2340932"/>
        <a:ext cx="1686574" cy="1979332"/>
      </dsp:txXfrm>
    </dsp:sp>
    <dsp:sp modelId="{31CA4880-746E-4A8B-8E6D-C7F8E980935B}">
      <dsp:nvSpPr>
        <dsp:cNvPr id="0" name=""/>
        <dsp:cNvSpPr/>
      </dsp:nvSpPr>
      <dsp:spPr>
        <a:xfrm>
          <a:off x="1943237" y="2288460"/>
          <a:ext cx="1791518" cy="2084276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Sauerstoff</a:t>
          </a:r>
          <a:endParaRPr lang="de-DE" sz="1300" kern="1200" dirty="0"/>
        </a:p>
      </dsp:txBody>
      <dsp:txXfrm>
        <a:off x="1995709" y="2340932"/>
        <a:ext cx="1686574" cy="1979332"/>
      </dsp:txXfrm>
    </dsp:sp>
    <dsp:sp modelId="{721F3C1E-404F-4628-A961-FC61B2E845D3}">
      <dsp:nvSpPr>
        <dsp:cNvPr id="0" name=""/>
        <dsp:cNvSpPr/>
      </dsp:nvSpPr>
      <dsp:spPr>
        <a:xfrm>
          <a:off x="3885243" y="2288460"/>
          <a:ext cx="1791518" cy="2084276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Zündtemperatur</a:t>
          </a:r>
          <a:endParaRPr lang="de-DE" sz="1300" kern="1200" dirty="0"/>
        </a:p>
      </dsp:txBody>
      <dsp:txXfrm>
        <a:off x="3937715" y="2340932"/>
        <a:ext cx="1686574" cy="1979332"/>
      </dsp:txXfrm>
    </dsp:sp>
    <dsp:sp modelId="{E1B908C8-8940-4B4F-A450-CE47BF6BD8A7}">
      <dsp:nvSpPr>
        <dsp:cNvPr id="0" name=""/>
        <dsp:cNvSpPr/>
      </dsp:nvSpPr>
      <dsp:spPr>
        <a:xfrm>
          <a:off x="5827249" y="2288460"/>
          <a:ext cx="1791518" cy="2084276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Richtiges Mischungsverhältnis</a:t>
          </a:r>
          <a:endParaRPr lang="de-DE" sz="1300" kern="1200" dirty="0"/>
        </a:p>
      </dsp:txBody>
      <dsp:txXfrm>
        <a:off x="5879721" y="2340932"/>
        <a:ext cx="1686574" cy="1979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75663-DBC1-4D55-978B-D343D4F40EBC}">
      <dsp:nvSpPr>
        <dsp:cNvPr id="0" name=""/>
        <dsp:cNvSpPr/>
      </dsp:nvSpPr>
      <dsp:spPr>
        <a:xfrm>
          <a:off x="4399" y="443098"/>
          <a:ext cx="1222250" cy="12222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Brennbarer Stoff</a:t>
          </a:r>
          <a:endParaRPr lang="de-DE" sz="1300" kern="1200" dirty="0"/>
        </a:p>
      </dsp:txBody>
      <dsp:txXfrm>
        <a:off x="183393" y="622092"/>
        <a:ext cx="864262" cy="864262"/>
      </dsp:txXfrm>
    </dsp:sp>
    <dsp:sp modelId="{6E00DEE1-7D0D-4BDB-A19A-4465DF01D07C}">
      <dsp:nvSpPr>
        <dsp:cNvPr id="0" name=""/>
        <dsp:cNvSpPr/>
      </dsp:nvSpPr>
      <dsp:spPr>
        <a:xfrm>
          <a:off x="1325897" y="699770"/>
          <a:ext cx="708905" cy="70890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1419862" y="970855"/>
        <a:ext cx="520975" cy="166735"/>
      </dsp:txXfrm>
    </dsp:sp>
    <dsp:sp modelId="{F0304C49-B397-4442-9B64-15AC2DADF73C}">
      <dsp:nvSpPr>
        <dsp:cNvPr id="0" name=""/>
        <dsp:cNvSpPr/>
      </dsp:nvSpPr>
      <dsp:spPr>
        <a:xfrm>
          <a:off x="2134049" y="443098"/>
          <a:ext cx="1222250" cy="1222250"/>
        </a:xfrm>
        <a:prstGeom prst="ellipse">
          <a:avLst/>
        </a:prstGeom>
        <a:solidFill>
          <a:schemeClr val="accent4">
            <a:hueOff val="-4334388"/>
            <a:satOff val="20563"/>
            <a:lumOff val="-444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Sauerstoff</a:t>
          </a:r>
          <a:endParaRPr lang="de-DE" sz="1300" kern="1200" dirty="0"/>
        </a:p>
      </dsp:txBody>
      <dsp:txXfrm>
        <a:off x="2313043" y="622092"/>
        <a:ext cx="864262" cy="864262"/>
      </dsp:txXfrm>
    </dsp:sp>
    <dsp:sp modelId="{5C3DCB6D-BB75-429C-8184-DFAEA40D79D6}">
      <dsp:nvSpPr>
        <dsp:cNvPr id="0" name=""/>
        <dsp:cNvSpPr/>
      </dsp:nvSpPr>
      <dsp:spPr>
        <a:xfrm>
          <a:off x="3455547" y="699770"/>
          <a:ext cx="708905" cy="708905"/>
        </a:xfrm>
        <a:prstGeom prst="mathPlus">
          <a:avLst/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3549512" y="970855"/>
        <a:ext cx="520975" cy="166735"/>
      </dsp:txXfrm>
    </dsp:sp>
    <dsp:sp modelId="{FA08E11D-793C-4A6C-8F3A-F5465501F211}">
      <dsp:nvSpPr>
        <dsp:cNvPr id="0" name=""/>
        <dsp:cNvSpPr/>
      </dsp:nvSpPr>
      <dsp:spPr>
        <a:xfrm>
          <a:off x="4263699" y="443098"/>
          <a:ext cx="1222250" cy="1222250"/>
        </a:xfrm>
        <a:prstGeom prst="ellipse">
          <a:avLst/>
        </a:prstGeom>
        <a:solidFill>
          <a:schemeClr val="accent4">
            <a:hueOff val="-8668775"/>
            <a:satOff val="41126"/>
            <a:lumOff val="-888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Hitze</a:t>
          </a:r>
          <a:endParaRPr lang="de-DE" sz="1300" kern="1200" dirty="0"/>
        </a:p>
      </dsp:txBody>
      <dsp:txXfrm>
        <a:off x="4442693" y="622092"/>
        <a:ext cx="864262" cy="864262"/>
      </dsp:txXfrm>
    </dsp:sp>
    <dsp:sp modelId="{88A18BB4-5274-4F4F-95D8-00C98C57A964}">
      <dsp:nvSpPr>
        <dsp:cNvPr id="0" name=""/>
        <dsp:cNvSpPr/>
      </dsp:nvSpPr>
      <dsp:spPr>
        <a:xfrm>
          <a:off x="5585197" y="699770"/>
          <a:ext cx="708905" cy="708905"/>
        </a:xfrm>
        <a:prstGeom prst="mathEqual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5679162" y="845804"/>
        <a:ext cx="520975" cy="416837"/>
      </dsp:txXfrm>
    </dsp:sp>
    <dsp:sp modelId="{98186BE9-D540-4FBE-8182-5833B10CDA4E}">
      <dsp:nvSpPr>
        <dsp:cNvPr id="0" name=""/>
        <dsp:cNvSpPr/>
      </dsp:nvSpPr>
      <dsp:spPr>
        <a:xfrm>
          <a:off x="6393349" y="443098"/>
          <a:ext cx="1222250" cy="1222250"/>
        </a:xfrm>
        <a:prstGeom prst="ellipse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CO²</a:t>
          </a:r>
          <a:endParaRPr lang="de-DE" sz="1300" kern="1200" dirty="0"/>
        </a:p>
      </dsp:txBody>
      <dsp:txXfrm>
        <a:off x="6572343" y="622092"/>
        <a:ext cx="864262" cy="864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75663-DBC1-4D55-978B-D343D4F40EBC}">
      <dsp:nvSpPr>
        <dsp:cNvPr id="0" name=""/>
        <dsp:cNvSpPr/>
      </dsp:nvSpPr>
      <dsp:spPr>
        <a:xfrm>
          <a:off x="871" y="394728"/>
          <a:ext cx="1318989" cy="13189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Brennbarer Stoff</a:t>
          </a:r>
          <a:endParaRPr lang="de-DE" sz="1300" kern="1200" dirty="0"/>
        </a:p>
      </dsp:txBody>
      <dsp:txXfrm>
        <a:off x="194032" y="587889"/>
        <a:ext cx="932667" cy="932667"/>
      </dsp:txXfrm>
    </dsp:sp>
    <dsp:sp modelId="{6E00DEE1-7D0D-4BDB-A19A-4465DF01D07C}">
      <dsp:nvSpPr>
        <dsp:cNvPr id="0" name=""/>
        <dsp:cNvSpPr/>
      </dsp:nvSpPr>
      <dsp:spPr>
        <a:xfrm>
          <a:off x="1426962" y="671716"/>
          <a:ext cx="765013" cy="765013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>
        <a:off x="1528364" y="964257"/>
        <a:ext cx="562209" cy="179931"/>
      </dsp:txXfrm>
    </dsp:sp>
    <dsp:sp modelId="{F0304C49-B397-4442-9B64-15AC2DADF73C}">
      <dsp:nvSpPr>
        <dsp:cNvPr id="0" name=""/>
        <dsp:cNvSpPr/>
      </dsp:nvSpPr>
      <dsp:spPr>
        <a:xfrm>
          <a:off x="2299078" y="720083"/>
          <a:ext cx="723637" cy="668279"/>
        </a:xfrm>
        <a:prstGeom prst="ellipse">
          <a:avLst/>
        </a:prstGeom>
        <a:solidFill>
          <a:schemeClr val="accent4">
            <a:hueOff val="-4334388"/>
            <a:satOff val="20563"/>
            <a:lumOff val="-444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Sauerstoff</a:t>
          </a:r>
          <a:endParaRPr lang="de-DE" sz="1300" kern="1200" dirty="0"/>
        </a:p>
      </dsp:txBody>
      <dsp:txXfrm>
        <a:off x="2405052" y="817950"/>
        <a:ext cx="511689" cy="472545"/>
      </dsp:txXfrm>
    </dsp:sp>
    <dsp:sp modelId="{5C3DCB6D-BB75-429C-8184-DFAEA40D79D6}">
      <dsp:nvSpPr>
        <dsp:cNvPr id="0" name=""/>
        <dsp:cNvSpPr/>
      </dsp:nvSpPr>
      <dsp:spPr>
        <a:xfrm>
          <a:off x="3129817" y="671716"/>
          <a:ext cx="765013" cy="765013"/>
        </a:xfrm>
        <a:prstGeom prst="mathPlus">
          <a:avLst/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>
        <a:off x="3231219" y="964257"/>
        <a:ext cx="562209" cy="179931"/>
      </dsp:txXfrm>
    </dsp:sp>
    <dsp:sp modelId="{FA08E11D-793C-4A6C-8F3A-F5465501F211}">
      <dsp:nvSpPr>
        <dsp:cNvPr id="0" name=""/>
        <dsp:cNvSpPr/>
      </dsp:nvSpPr>
      <dsp:spPr>
        <a:xfrm>
          <a:off x="4001932" y="394728"/>
          <a:ext cx="1318989" cy="1318989"/>
        </a:xfrm>
        <a:prstGeom prst="ellipse">
          <a:avLst/>
        </a:prstGeom>
        <a:solidFill>
          <a:schemeClr val="accent4">
            <a:hueOff val="-8668775"/>
            <a:satOff val="41126"/>
            <a:lumOff val="-888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Hitze</a:t>
          </a:r>
          <a:endParaRPr lang="de-DE" sz="1300" kern="1200" dirty="0"/>
        </a:p>
      </dsp:txBody>
      <dsp:txXfrm>
        <a:off x="4195093" y="587889"/>
        <a:ext cx="932667" cy="932667"/>
      </dsp:txXfrm>
    </dsp:sp>
    <dsp:sp modelId="{88A18BB4-5274-4F4F-95D8-00C98C57A964}">
      <dsp:nvSpPr>
        <dsp:cNvPr id="0" name=""/>
        <dsp:cNvSpPr/>
      </dsp:nvSpPr>
      <dsp:spPr>
        <a:xfrm>
          <a:off x="5428023" y="671716"/>
          <a:ext cx="765013" cy="765013"/>
        </a:xfrm>
        <a:prstGeom prst="mathEqual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>
        <a:off x="5529425" y="829309"/>
        <a:ext cx="562209" cy="449827"/>
      </dsp:txXfrm>
    </dsp:sp>
    <dsp:sp modelId="{98186BE9-D540-4FBE-8182-5833B10CDA4E}">
      <dsp:nvSpPr>
        <dsp:cNvPr id="0" name=""/>
        <dsp:cNvSpPr/>
      </dsp:nvSpPr>
      <dsp:spPr>
        <a:xfrm>
          <a:off x="6300139" y="394728"/>
          <a:ext cx="1318989" cy="1318989"/>
        </a:xfrm>
        <a:prstGeom prst="ellipse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CO</a:t>
          </a:r>
          <a:endParaRPr lang="de-DE" sz="1300" kern="1200" dirty="0"/>
        </a:p>
      </dsp:txBody>
      <dsp:txXfrm>
        <a:off x="6493300" y="587889"/>
        <a:ext cx="932667" cy="9326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5ECC9-040E-40DB-BC2A-5D8F43A7F668}">
      <dsp:nvSpPr>
        <dsp:cNvPr id="0" name=""/>
        <dsp:cNvSpPr/>
      </dsp:nvSpPr>
      <dsp:spPr>
        <a:xfrm>
          <a:off x="1351" y="1055"/>
          <a:ext cx="8360568" cy="1305155"/>
        </a:xfrm>
        <a:prstGeom prst="roundRect">
          <a:avLst>
            <a:gd name="adj" fmla="val 10000"/>
          </a:avLst>
        </a:prstGeom>
        <a:solidFill>
          <a:srgbClr val="FF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900" kern="1200" dirty="0" smtClean="0"/>
            <a:t>Brennen</a:t>
          </a:r>
          <a:endParaRPr lang="de-DE" sz="5900" kern="1200" dirty="0"/>
        </a:p>
      </dsp:txBody>
      <dsp:txXfrm>
        <a:off x="39578" y="39282"/>
        <a:ext cx="8284114" cy="1228701"/>
      </dsp:txXfrm>
    </dsp:sp>
    <dsp:sp modelId="{7DC53D43-966F-4037-B974-2C0903E586FB}">
      <dsp:nvSpPr>
        <dsp:cNvPr id="0" name=""/>
        <dsp:cNvSpPr/>
      </dsp:nvSpPr>
      <dsp:spPr>
        <a:xfrm>
          <a:off x="1351" y="1522316"/>
          <a:ext cx="1966267" cy="1305155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Brennbarer Stoff</a:t>
          </a:r>
          <a:endParaRPr lang="de-DE" sz="1500" kern="1200" dirty="0"/>
        </a:p>
      </dsp:txBody>
      <dsp:txXfrm>
        <a:off x="39578" y="1560543"/>
        <a:ext cx="1889813" cy="1228701"/>
      </dsp:txXfrm>
    </dsp:sp>
    <dsp:sp modelId="{31CA4880-746E-4A8B-8E6D-C7F8E980935B}">
      <dsp:nvSpPr>
        <dsp:cNvPr id="0" name=""/>
        <dsp:cNvSpPr/>
      </dsp:nvSpPr>
      <dsp:spPr>
        <a:xfrm>
          <a:off x="2132785" y="1522316"/>
          <a:ext cx="1966267" cy="1305155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Sauerstoff</a:t>
          </a:r>
          <a:endParaRPr lang="de-DE" sz="1500" kern="1200" dirty="0"/>
        </a:p>
      </dsp:txBody>
      <dsp:txXfrm>
        <a:off x="2171012" y="1560543"/>
        <a:ext cx="1889813" cy="1228701"/>
      </dsp:txXfrm>
    </dsp:sp>
    <dsp:sp modelId="{721F3C1E-404F-4628-A961-FC61B2E845D3}">
      <dsp:nvSpPr>
        <dsp:cNvPr id="0" name=""/>
        <dsp:cNvSpPr/>
      </dsp:nvSpPr>
      <dsp:spPr>
        <a:xfrm>
          <a:off x="4264219" y="1522316"/>
          <a:ext cx="1966267" cy="1305155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Zündtemperatur</a:t>
          </a:r>
          <a:endParaRPr lang="de-DE" sz="1500" kern="1200" dirty="0"/>
        </a:p>
      </dsp:txBody>
      <dsp:txXfrm>
        <a:off x="4302446" y="1560543"/>
        <a:ext cx="1889813" cy="1228701"/>
      </dsp:txXfrm>
    </dsp:sp>
    <dsp:sp modelId="{E1B908C8-8940-4B4F-A450-CE47BF6BD8A7}">
      <dsp:nvSpPr>
        <dsp:cNvPr id="0" name=""/>
        <dsp:cNvSpPr/>
      </dsp:nvSpPr>
      <dsp:spPr>
        <a:xfrm>
          <a:off x="6395653" y="1522316"/>
          <a:ext cx="1966267" cy="1305155"/>
        </a:xfrm>
        <a:prstGeom prst="roundRect">
          <a:avLst>
            <a:gd name="adj" fmla="val 10000"/>
          </a:avLst>
        </a:prstGeom>
        <a:solidFill>
          <a:srgbClr val="00B0F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Richtiges Mischungsverhältnis</a:t>
          </a:r>
          <a:endParaRPr lang="de-DE" sz="1500" kern="1200" dirty="0"/>
        </a:p>
      </dsp:txBody>
      <dsp:txXfrm>
        <a:off x="6433880" y="1560543"/>
        <a:ext cx="1889813" cy="1228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3BD6154-CCE4-4256-90D9-560CB4B5EE4E}" type="datetimeFigureOut">
              <a:rPr lang="de-DE" smtClean="0"/>
              <a:t>17.02.2014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75C4B09-D708-49E2-901D-20D8A518F00E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420472" cy="1902073"/>
          </a:xfrm>
        </p:spPr>
        <p:txBody>
          <a:bodyPr/>
          <a:lstStyle/>
          <a:p>
            <a:pPr algn="ctr"/>
            <a:r>
              <a:rPr lang="de-DE" sz="6600" dirty="0" smtClean="0"/>
              <a:t>Brennen und Löschen</a:t>
            </a:r>
            <a:endParaRPr lang="de-DE" sz="6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64" y="2708920"/>
            <a:ext cx="5220072" cy="39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4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Löschen: Voraussetzung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339590"/>
              </p:ext>
            </p:extLst>
          </p:nvPr>
        </p:nvGraphicFramePr>
        <p:xfrm>
          <a:off x="457200" y="1752601"/>
          <a:ext cx="8363272" cy="282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ultiplizieren 2"/>
          <p:cNvSpPr/>
          <p:nvPr/>
        </p:nvSpPr>
        <p:spPr>
          <a:xfrm>
            <a:off x="539552" y="2894328"/>
            <a:ext cx="1872208" cy="20882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Multiplizieren 4"/>
          <p:cNvSpPr/>
          <p:nvPr/>
        </p:nvSpPr>
        <p:spPr>
          <a:xfrm>
            <a:off x="2564160" y="2924944"/>
            <a:ext cx="1872208" cy="20882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Multiplizieren 5"/>
          <p:cNvSpPr/>
          <p:nvPr/>
        </p:nvSpPr>
        <p:spPr>
          <a:xfrm>
            <a:off x="4716016" y="2924944"/>
            <a:ext cx="1872208" cy="20882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Multiplizieren 6"/>
          <p:cNvSpPr/>
          <p:nvPr/>
        </p:nvSpPr>
        <p:spPr>
          <a:xfrm>
            <a:off x="6948264" y="2924944"/>
            <a:ext cx="1872208" cy="20882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67544" y="479715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Abmagern</a:t>
            </a:r>
            <a:endParaRPr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735796" y="479511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Ersticken</a:t>
            </a:r>
            <a:endParaRPr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860032" y="479511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Kühlen</a:t>
            </a:r>
            <a:endParaRPr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431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Löschwirkungen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612547"/>
              </p:ext>
            </p:extLst>
          </p:nvPr>
        </p:nvGraphicFramePr>
        <p:xfrm>
          <a:off x="457200" y="1752600"/>
          <a:ext cx="7620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566544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Löschwirkung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Erklärung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Kühlen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Verringern</a:t>
                      </a:r>
                      <a:r>
                        <a:rPr lang="de-DE" baseline="0" dirty="0" smtClean="0"/>
                        <a:t> der Temperatur, bis eine Verbrennung nicht mehr möglich ist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Ersticken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Trennen</a:t>
                      </a:r>
                      <a:r>
                        <a:rPr lang="de-DE" baseline="0" dirty="0" smtClean="0"/>
                        <a:t> des Sauerstoffs vom Brennbaren Stoff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Mechanisch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Aufbrechen/</a:t>
                      </a:r>
                      <a:r>
                        <a:rPr lang="de-DE" baseline="0" dirty="0" smtClean="0"/>
                        <a:t>Verteilen des Brennbaren Stoffes, sodass der Brand kleiner wird und die Kerntemperatur sinkt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Inhibition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Verhindern der Reaktion</a:t>
                      </a:r>
                      <a:r>
                        <a:rPr lang="de-DE" baseline="0" dirty="0" smtClean="0"/>
                        <a:t> von Sauerstoff und brennbarem Stoff auf Atomebene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Löschmittel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5958"/>
              </p:ext>
            </p:extLst>
          </p:nvPr>
        </p:nvGraphicFramePr>
        <p:xfrm>
          <a:off x="179510" y="1752600"/>
          <a:ext cx="871297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3"/>
                <a:gridCol w="2178243"/>
                <a:gridCol w="2178243"/>
                <a:gridCol w="21782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Löschmittel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Haupt-Löschwirkung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Neben-Löschwirkung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Geeignet für Brandklassen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Wasser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Kühlen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Mechanisch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Schaum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Ersticken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Kühlen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A,B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Löschpulver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Inhibition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A,B,C,D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Löschdecke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Ersticken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B,F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F-Feuerlöscher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Ersticken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CO²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Ersticken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Kühlen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B,C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Sand, Salz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Ertsicken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0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de-DE" dirty="0" smtClean="0"/>
              <a:t>Falsches Löschmittel = große Gefahr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Beim Löschen eines Fettbrandes mit Wasser kommt es zu einer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Fettexplosion</a:t>
            </a:r>
            <a:r>
              <a:rPr lang="de-DE" dirty="0" smtClean="0"/>
              <a:t>. Das Wasser verdampft und nimmt das Brennende Fett mit. Fettbrände immer durch abdecken mit einem Deckel, oder einer Löschdecke löschen.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Metallbrände entwickeln eine sehr viel größere Hitze, als alle anderen Brände. Löscht man einen solchen Brand mit Wasser, so zersetzt sich dieses in Wasserstoff und Sauerstoff. Daraus resultiert eine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Knallgasexplosion</a:t>
            </a:r>
            <a:r>
              <a:rPr lang="de-D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40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4906888" cy="1371600"/>
          </a:xfrm>
        </p:spPr>
        <p:txBody>
          <a:bodyPr/>
          <a:lstStyle/>
          <a:p>
            <a:r>
              <a:rPr lang="de-DE" dirty="0" smtClean="0"/>
              <a:t>Brennen: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Brennen</a:t>
            </a:r>
            <a:r>
              <a:rPr lang="de-DE" dirty="0" smtClean="0"/>
              <a:t> </a:t>
            </a:r>
            <a:r>
              <a:rPr lang="de-DE" dirty="0"/>
              <a:t>ist eine mit Flamme und/oder Glut selbständig ablaufende </a:t>
            </a:r>
            <a:r>
              <a:rPr lang="de-DE" dirty="0" smtClean="0"/>
              <a:t>exotherme Reaktion </a:t>
            </a:r>
            <a:r>
              <a:rPr lang="de-DE" dirty="0"/>
              <a:t>zwischen </a:t>
            </a:r>
            <a:r>
              <a:rPr lang="de-DE" dirty="0" smtClean="0"/>
              <a:t>einem </a:t>
            </a:r>
            <a:r>
              <a:rPr lang="de-DE" dirty="0"/>
              <a:t>brennbaren Stoff und Sauerstoff oder Luft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Feuer</a:t>
            </a:r>
            <a:r>
              <a:rPr lang="de-DE" dirty="0"/>
              <a:t> </a:t>
            </a:r>
            <a:r>
              <a:rPr lang="de-DE" dirty="0" smtClean="0"/>
              <a:t>umfasst </a:t>
            </a:r>
            <a:r>
              <a:rPr lang="de-DE" dirty="0"/>
              <a:t>als Oberbegriff sowohl bestimmungsgemäßes Brennen (Nutzfeuer) als auch nicht bestimmungsgemäßes Brennen (Schadenfeuer). </a:t>
            </a:r>
            <a:endParaRPr lang="de-DE" dirty="0" smtClean="0"/>
          </a:p>
          <a:p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Brand</a:t>
            </a:r>
            <a:r>
              <a:rPr lang="de-DE" dirty="0"/>
              <a:t> </a:t>
            </a:r>
            <a:r>
              <a:rPr lang="de-DE" dirty="0" smtClean="0"/>
              <a:t>ist </a:t>
            </a:r>
            <a:r>
              <a:rPr lang="de-DE" dirty="0"/>
              <a:t>ein nicht bestimmungsgemäßes Brennen, das sich unkontrolliert ausbreiten kann.</a:t>
            </a:r>
          </a:p>
        </p:txBody>
      </p:sp>
    </p:spTree>
    <p:extLst>
      <p:ext uri="{BB962C8B-B14F-4D97-AF65-F5344CB8AC3E}">
        <p14:creationId xmlns:p14="http://schemas.microsoft.com/office/powerpoint/2010/main" val="367773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Brennen: Voraussetzungen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09766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78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Brennen:</a:t>
            </a:r>
            <a:br>
              <a:rPr lang="de-DE" dirty="0" smtClean="0"/>
            </a:br>
            <a:r>
              <a:rPr lang="de-DE" dirty="0" smtClean="0"/>
              <a:t>Glut und Flamme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62603"/>
              </p:ext>
            </p:extLst>
          </p:nvPr>
        </p:nvGraphicFramePr>
        <p:xfrm>
          <a:off x="539552" y="1628800"/>
          <a:ext cx="8208912" cy="5181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646532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Flamme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Glut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  <a:tr h="1369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Der Bereich brennender oder anderweitig exotherm reagierender Gase oder Dämpfe, von dem sichtbare Strahlung ausgeht.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Ein erwärmter fester oder flüssiger Stoff mit sichtbarer Wärmestrahlung.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  <a:tr h="177886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64653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Gas,</a:t>
                      </a:r>
                      <a:r>
                        <a:rPr lang="de-DE" baseline="0" dirty="0" smtClean="0"/>
                        <a:t> Benzin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Kohle, Metalle</a:t>
                      </a:r>
                      <a:endParaRPr lang="de-DE" dirty="0"/>
                    </a:p>
                  </a:txBody>
                  <a:tcPr/>
                </a:tc>
              </a:tr>
              <a:tr h="646532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Holz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94116"/>
            <a:ext cx="1847695" cy="15317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94115"/>
            <a:ext cx="2455942" cy="1628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53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Brandklassen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200800" cy="5044263"/>
          </a:xfrm>
        </p:spPr>
      </p:pic>
    </p:spTree>
    <p:extLst>
      <p:ext uri="{BB962C8B-B14F-4D97-AF65-F5344CB8AC3E}">
        <p14:creationId xmlns:p14="http://schemas.microsoft.com/office/powerpoint/2010/main" val="366134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13716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Verbrennung:</a:t>
            </a:r>
            <a:br>
              <a:rPr lang="de-DE" dirty="0" smtClean="0"/>
            </a:br>
            <a:r>
              <a:rPr lang="de-DE" dirty="0" smtClean="0"/>
              <a:t>Vollkommen und Unvollkommen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349200"/>
              </p:ext>
            </p:extLst>
          </p:nvPr>
        </p:nvGraphicFramePr>
        <p:xfrm>
          <a:off x="457200" y="1752601"/>
          <a:ext cx="7620000" cy="2108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139346"/>
              </p:ext>
            </p:extLst>
          </p:nvPr>
        </p:nvGraphicFramePr>
        <p:xfrm>
          <a:off x="467544" y="4149080"/>
          <a:ext cx="7620000" cy="2108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259632" y="17728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Vollkommene Verbrennung</a:t>
            </a:r>
            <a:endParaRPr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87624" y="41490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Unvollkommene Verbrennung</a:t>
            </a:r>
            <a:endParaRPr lang="de-D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90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/>
          <a:lstStyle/>
          <a:p>
            <a:r>
              <a:rPr lang="de-DE" dirty="0" smtClean="0"/>
              <a:t>Kohlenstoffmonooxid (CO):</a:t>
            </a:r>
            <a:br>
              <a:rPr lang="de-DE" dirty="0" smtClean="0"/>
            </a:br>
            <a:r>
              <a:rPr lang="de-DE" dirty="0" smtClean="0"/>
              <a:t>Gefahren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Brennbar</a:t>
            </a:r>
            <a:r>
              <a:rPr lang="de-DE" dirty="0" smtClean="0"/>
              <a:t>, und als Gemisch mit Luft sogar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explosiv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Giftig</a:t>
            </a:r>
            <a:r>
              <a:rPr lang="de-DE" dirty="0" smtClean="0"/>
              <a:t>, schon wenige Atemzüge können tödlich sein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Farb-, Geruchs und Geschmacklos</a:t>
            </a:r>
          </a:p>
          <a:p>
            <a:pPr marL="342900" indent="-342900">
              <a:buFont typeface="Arial" pitchFamily="34" charset="0"/>
              <a:buChar char="•"/>
            </a:pPr>
            <a:endParaRPr lang="de-D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73016"/>
            <a:ext cx="1796155" cy="266429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997135" y="6309320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Co-Warner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725328" y="3622818"/>
            <a:ext cx="6239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letzter Zeit häufen sich Todesfälle, aufgrund von „</a:t>
            </a:r>
            <a:r>
              <a:rPr lang="de-DE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Indoorgrillen</a:t>
            </a:r>
            <a:r>
              <a:rPr lang="de-D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 Lebensgefahr!!!!!</a:t>
            </a:r>
            <a:endParaRPr lang="de-D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8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de-DE" dirty="0" err="1" smtClean="0"/>
              <a:t>RauchGasDurchzündung</a:t>
            </a:r>
            <a:r>
              <a:rPr lang="de-DE" dirty="0" smtClean="0"/>
              <a:t> (Flash-Over)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 unvollkommener Verbrennung entstehen Pyrolysegase (Schwelgase), wie zum Beispiel Kohlenstoffmonooxid . </a:t>
            </a:r>
          </a:p>
          <a:p>
            <a:r>
              <a:rPr lang="de-DE" dirty="0" smtClean="0"/>
              <a:t>Diese sammeln sich in einem nach oben geschlossenen Brandraum. </a:t>
            </a:r>
            <a:endParaRPr lang="de-DE" dirty="0"/>
          </a:p>
          <a:p>
            <a:r>
              <a:rPr lang="de-DE" dirty="0" smtClean="0"/>
              <a:t>Durch schlagartige Sauerstoffzufuhr. Verbrennen diese Gase.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78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131024" cy="1371600"/>
          </a:xfrm>
        </p:spPr>
        <p:txBody>
          <a:bodyPr/>
          <a:lstStyle/>
          <a:p>
            <a:r>
              <a:rPr lang="de-DE" dirty="0" smtClean="0"/>
              <a:t>Rauchgasexplosion (</a:t>
            </a:r>
            <a:r>
              <a:rPr lang="de-DE" dirty="0" err="1" smtClean="0"/>
              <a:t>Backdraft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Sauerstoffmangel führt zu Pyrolysegasen</a:t>
            </a:r>
          </a:p>
          <a:p>
            <a:endParaRPr lang="de-DE" dirty="0"/>
          </a:p>
          <a:p>
            <a:r>
              <a:rPr lang="de-DE" dirty="0" smtClean="0"/>
              <a:t>Raum heizt sich auf</a:t>
            </a:r>
          </a:p>
          <a:p>
            <a:endParaRPr lang="de-DE" dirty="0"/>
          </a:p>
          <a:p>
            <a:r>
              <a:rPr lang="de-DE" dirty="0" smtClean="0"/>
              <a:t>Sauerstoffzufuhr führt zur Explosion der Pyrolysegase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42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389</Words>
  <Application>Microsoft Office PowerPoint</Application>
  <PresentationFormat>Bildschirmpräsentation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Essenz</vt:lpstr>
      <vt:lpstr>Brennen und Löschen</vt:lpstr>
      <vt:lpstr>Brennen: Definitionen</vt:lpstr>
      <vt:lpstr>Brennen: Voraussetzungen</vt:lpstr>
      <vt:lpstr>Brennen: Glut und Flamme</vt:lpstr>
      <vt:lpstr>Brandklassen</vt:lpstr>
      <vt:lpstr>Verbrennung: Vollkommen und Unvollkommen</vt:lpstr>
      <vt:lpstr>Kohlenstoffmonooxid (CO): Gefahren</vt:lpstr>
      <vt:lpstr>RauchGasDurchzündung (Flash-Over)</vt:lpstr>
      <vt:lpstr>Rauchgasexplosion (Backdraft)</vt:lpstr>
      <vt:lpstr>Löschen: Voraussetzung</vt:lpstr>
      <vt:lpstr>Löschwirkungen</vt:lpstr>
      <vt:lpstr>Löschmittel</vt:lpstr>
      <vt:lpstr>Falsches Löschmittel = große Gefahr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Brennen und Löschen</dc:title>
  <dc:creator>Timo Schadt</dc:creator>
  <cp:lastModifiedBy>Timo Schadt</cp:lastModifiedBy>
  <cp:revision>9</cp:revision>
  <dcterms:created xsi:type="dcterms:W3CDTF">2014-02-17T08:36:34Z</dcterms:created>
  <dcterms:modified xsi:type="dcterms:W3CDTF">2014-02-17T10:09:36Z</dcterms:modified>
</cp:coreProperties>
</file>