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7" r:id="rId3"/>
    <p:sldId id="258" r:id="rId4"/>
    <p:sldId id="259" r:id="rId5"/>
    <p:sldId id="264" r:id="rId6"/>
    <p:sldId id="260" r:id="rId7"/>
    <p:sldId id="261" r:id="rId8"/>
    <p:sldId id="262" r:id="rId9"/>
    <p:sldId id="263" r:id="rId10"/>
    <p:sldId id="266" r:id="rId11"/>
    <p:sldId id="268" r:id="rId12"/>
    <p:sldId id="267" r:id="rId13"/>
    <p:sldId id="269" r:id="rId14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080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5266C99-9A38-491C-A2E7-ED9BE4E6E65B}" type="doc">
      <dgm:prSet loTypeId="urn:microsoft.com/office/officeart/2005/8/layout/hierarchy4" loCatId="hierarchy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de-DE"/>
        </a:p>
      </dgm:t>
    </dgm:pt>
    <dgm:pt modelId="{078D849A-7D66-4E6C-B1A1-3D6EC992D397}">
      <dgm:prSet phldrT="[Text]"/>
      <dgm:spPr>
        <a:solidFill>
          <a:srgbClr val="FF0000"/>
        </a:solidFill>
      </dgm:spPr>
      <dgm:t>
        <a:bodyPr/>
        <a:lstStyle/>
        <a:p>
          <a:r>
            <a:rPr lang="de-DE" dirty="0" smtClean="0"/>
            <a:t>Brennen</a:t>
          </a:r>
          <a:endParaRPr lang="de-DE" dirty="0"/>
        </a:p>
      </dgm:t>
    </dgm:pt>
    <dgm:pt modelId="{528BB679-D9AE-494E-BE99-4B47986C5535}" type="parTrans" cxnId="{C1E45AA8-2D14-4142-8075-26170CC815C9}">
      <dgm:prSet/>
      <dgm:spPr/>
      <dgm:t>
        <a:bodyPr/>
        <a:lstStyle/>
        <a:p>
          <a:endParaRPr lang="de-DE"/>
        </a:p>
      </dgm:t>
    </dgm:pt>
    <dgm:pt modelId="{7AB98D3C-9A81-4C46-9B88-61D9E2C25FA0}" type="sibTrans" cxnId="{C1E45AA8-2D14-4142-8075-26170CC815C9}">
      <dgm:prSet/>
      <dgm:spPr/>
      <dgm:t>
        <a:bodyPr/>
        <a:lstStyle/>
        <a:p>
          <a:endParaRPr lang="de-DE"/>
        </a:p>
      </dgm:t>
    </dgm:pt>
    <dgm:pt modelId="{E30BBC59-B818-4B13-9928-D849CE008BC5}">
      <dgm:prSet phldrT="[Text]"/>
      <dgm:spPr>
        <a:solidFill>
          <a:srgbClr val="00B0F0"/>
        </a:solidFill>
      </dgm:spPr>
      <dgm:t>
        <a:bodyPr/>
        <a:lstStyle/>
        <a:p>
          <a:r>
            <a:rPr lang="de-DE" dirty="0" smtClean="0"/>
            <a:t>Brennbarer Stoff</a:t>
          </a:r>
          <a:endParaRPr lang="de-DE" dirty="0"/>
        </a:p>
      </dgm:t>
    </dgm:pt>
    <dgm:pt modelId="{14E7C3E0-4786-4F76-88BE-80D82E9B7D75}" type="parTrans" cxnId="{06B2B3B9-F3F7-4C87-A7FF-2C6F8EDCFA36}">
      <dgm:prSet/>
      <dgm:spPr/>
      <dgm:t>
        <a:bodyPr/>
        <a:lstStyle/>
        <a:p>
          <a:endParaRPr lang="de-DE"/>
        </a:p>
      </dgm:t>
    </dgm:pt>
    <dgm:pt modelId="{2A8D3D57-5ED2-47EB-9799-530520F052C0}" type="sibTrans" cxnId="{06B2B3B9-F3F7-4C87-A7FF-2C6F8EDCFA36}">
      <dgm:prSet/>
      <dgm:spPr/>
      <dgm:t>
        <a:bodyPr/>
        <a:lstStyle/>
        <a:p>
          <a:endParaRPr lang="de-DE"/>
        </a:p>
      </dgm:t>
    </dgm:pt>
    <dgm:pt modelId="{CB6BE6A3-794F-464C-ACC0-AFD01E335258}">
      <dgm:prSet phldrT="[Text]"/>
      <dgm:spPr>
        <a:solidFill>
          <a:srgbClr val="00B0F0"/>
        </a:solidFill>
      </dgm:spPr>
      <dgm:t>
        <a:bodyPr/>
        <a:lstStyle/>
        <a:p>
          <a:r>
            <a:rPr lang="de-DE" dirty="0" smtClean="0"/>
            <a:t>Sauerstoff</a:t>
          </a:r>
          <a:endParaRPr lang="de-DE" dirty="0"/>
        </a:p>
      </dgm:t>
    </dgm:pt>
    <dgm:pt modelId="{6F7A8819-CDE6-4A1C-A532-53441EA3A42D}" type="parTrans" cxnId="{B1FEBA70-A6C4-450D-940C-DF1990C9DC27}">
      <dgm:prSet/>
      <dgm:spPr/>
      <dgm:t>
        <a:bodyPr/>
        <a:lstStyle/>
        <a:p>
          <a:endParaRPr lang="de-DE"/>
        </a:p>
      </dgm:t>
    </dgm:pt>
    <dgm:pt modelId="{AF0F102C-3378-4361-9826-23E8DE505EEE}" type="sibTrans" cxnId="{B1FEBA70-A6C4-450D-940C-DF1990C9DC27}">
      <dgm:prSet/>
      <dgm:spPr/>
      <dgm:t>
        <a:bodyPr/>
        <a:lstStyle/>
        <a:p>
          <a:endParaRPr lang="de-DE"/>
        </a:p>
      </dgm:t>
    </dgm:pt>
    <dgm:pt modelId="{88FB55E6-3A16-47E5-8935-EB943752E03F}">
      <dgm:prSet phldrT="[Text]"/>
      <dgm:spPr>
        <a:solidFill>
          <a:srgbClr val="00B0F0"/>
        </a:solidFill>
      </dgm:spPr>
      <dgm:t>
        <a:bodyPr/>
        <a:lstStyle/>
        <a:p>
          <a:r>
            <a:rPr lang="de-DE" dirty="0" smtClean="0"/>
            <a:t>Zündtemperatur</a:t>
          </a:r>
          <a:endParaRPr lang="de-DE" dirty="0"/>
        </a:p>
      </dgm:t>
    </dgm:pt>
    <dgm:pt modelId="{8757532D-59E3-4D9A-BDE7-2065DAF52ACF}" type="parTrans" cxnId="{BA5E446E-6A60-4AC8-8743-5DA1D335D152}">
      <dgm:prSet/>
      <dgm:spPr/>
      <dgm:t>
        <a:bodyPr/>
        <a:lstStyle/>
        <a:p>
          <a:endParaRPr lang="de-DE"/>
        </a:p>
      </dgm:t>
    </dgm:pt>
    <dgm:pt modelId="{E525D9FF-33B6-4F80-B8B4-2195D25BFF37}" type="sibTrans" cxnId="{BA5E446E-6A60-4AC8-8743-5DA1D335D152}">
      <dgm:prSet/>
      <dgm:spPr/>
      <dgm:t>
        <a:bodyPr/>
        <a:lstStyle/>
        <a:p>
          <a:endParaRPr lang="de-DE"/>
        </a:p>
      </dgm:t>
    </dgm:pt>
    <dgm:pt modelId="{4EF2D271-EEA8-40E0-BDA2-9E08A5014B7E}">
      <dgm:prSet phldrT="[Text]"/>
      <dgm:spPr>
        <a:solidFill>
          <a:srgbClr val="00B0F0"/>
        </a:solidFill>
      </dgm:spPr>
      <dgm:t>
        <a:bodyPr/>
        <a:lstStyle/>
        <a:p>
          <a:r>
            <a:rPr lang="de-DE" dirty="0" smtClean="0"/>
            <a:t>Richtiges Mischungsverhältnis</a:t>
          </a:r>
          <a:endParaRPr lang="de-DE" dirty="0"/>
        </a:p>
      </dgm:t>
    </dgm:pt>
    <dgm:pt modelId="{71F86708-43E1-404F-9B1D-59075A9AF1C3}" type="parTrans" cxnId="{1F480D00-92B1-4A5C-8E95-507D51EB755F}">
      <dgm:prSet/>
      <dgm:spPr/>
      <dgm:t>
        <a:bodyPr/>
        <a:lstStyle/>
        <a:p>
          <a:endParaRPr lang="de-DE"/>
        </a:p>
      </dgm:t>
    </dgm:pt>
    <dgm:pt modelId="{FA6A2244-5013-4B20-B0C9-31D3C4EBB7A4}" type="sibTrans" cxnId="{1F480D00-92B1-4A5C-8E95-507D51EB755F}">
      <dgm:prSet/>
      <dgm:spPr/>
      <dgm:t>
        <a:bodyPr/>
        <a:lstStyle/>
        <a:p>
          <a:endParaRPr lang="de-DE"/>
        </a:p>
      </dgm:t>
    </dgm:pt>
    <dgm:pt modelId="{A8F87A19-9029-479A-9B4C-8EC98E08A9F4}" type="pres">
      <dgm:prSet presAssocID="{E5266C99-9A38-491C-A2E7-ED9BE4E6E65B}" presName="Name0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BC3583E2-B84C-4692-985E-8F98E3FFDF1C}" type="pres">
      <dgm:prSet presAssocID="{078D849A-7D66-4E6C-B1A1-3D6EC992D397}" presName="vertOne" presStyleCnt="0"/>
      <dgm:spPr/>
    </dgm:pt>
    <dgm:pt modelId="{C5B5ECC9-040E-40DB-BC2A-5D8F43A7F668}" type="pres">
      <dgm:prSet presAssocID="{078D849A-7D66-4E6C-B1A1-3D6EC992D397}" presName="txOne" presStyleLbl="node0" presStyleIdx="0" presStyleCnt="1">
        <dgm:presLayoutVars>
          <dgm:chPref val="3"/>
        </dgm:presLayoutVars>
      </dgm:prSet>
      <dgm:spPr/>
    </dgm:pt>
    <dgm:pt modelId="{9A3002BF-F05A-425D-8B7D-E13F9F1E76B3}" type="pres">
      <dgm:prSet presAssocID="{078D849A-7D66-4E6C-B1A1-3D6EC992D397}" presName="parTransOne" presStyleCnt="0"/>
      <dgm:spPr/>
    </dgm:pt>
    <dgm:pt modelId="{789B0519-8EE5-4409-8CA2-EE55DEB02075}" type="pres">
      <dgm:prSet presAssocID="{078D849A-7D66-4E6C-B1A1-3D6EC992D397}" presName="horzOne" presStyleCnt="0"/>
      <dgm:spPr/>
    </dgm:pt>
    <dgm:pt modelId="{DB97CB90-7B1D-4B98-8437-4A3D249D53C5}" type="pres">
      <dgm:prSet presAssocID="{E30BBC59-B818-4B13-9928-D849CE008BC5}" presName="vertTwo" presStyleCnt="0"/>
      <dgm:spPr/>
    </dgm:pt>
    <dgm:pt modelId="{7DC53D43-966F-4037-B974-2C0903E586FB}" type="pres">
      <dgm:prSet presAssocID="{E30BBC59-B818-4B13-9928-D849CE008BC5}" presName="txTwo" presStyleLbl="node2" presStyleIdx="0" presStyleCnt="4">
        <dgm:presLayoutVars>
          <dgm:chPref val="3"/>
        </dgm:presLayoutVars>
      </dgm:prSet>
      <dgm:spPr/>
      <dgm:t>
        <a:bodyPr/>
        <a:lstStyle/>
        <a:p>
          <a:endParaRPr lang="de-DE"/>
        </a:p>
      </dgm:t>
    </dgm:pt>
    <dgm:pt modelId="{A6BFC965-F361-4301-92DA-1444453C481C}" type="pres">
      <dgm:prSet presAssocID="{E30BBC59-B818-4B13-9928-D849CE008BC5}" presName="horzTwo" presStyleCnt="0"/>
      <dgm:spPr/>
    </dgm:pt>
    <dgm:pt modelId="{D3DD6FBF-756A-46AC-BF7D-760B20BAA1BB}" type="pres">
      <dgm:prSet presAssocID="{2A8D3D57-5ED2-47EB-9799-530520F052C0}" presName="sibSpaceTwo" presStyleCnt="0"/>
      <dgm:spPr/>
    </dgm:pt>
    <dgm:pt modelId="{B2D9203A-94E3-440E-A9FA-B65370E665DC}" type="pres">
      <dgm:prSet presAssocID="{CB6BE6A3-794F-464C-ACC0-AFD01E335258}" presName="vertTwo" presStyleCnt="0"/>
      <dgm:spPr/>
    </dgm:pt>
    <dgm:pt modelId="{31CA4880-746E-4A8B-8E6D-C7F8E980935B}" type="pres">
      <dgm:prSet presAssocID="{CB6BE6A3-794F-464C-ACC0-AFD01E335258}" presName="txTwo" presStyleLbl="node2" presStyleIdx="1" presStyleCnt="4">
        <dgm:presLayoutVars>
          <dgm:chPref val="3"/>
        </dgm:presLayoutVars>
      </dgm:prSet>
      <dgm:spPr/>
    </dgm:pt>
    <dgm:pt modelId="{AC9523D3-BAD0-453B-A0DE-80DF3FFDC93C}" type="pres">
      <dgm:prSet presAssocID="{CB6BE6A3-794F-464C-ACC0-AFD01E335258}" presName="horzTwo" presStyleCnt="0"/>
      <dgm:spPr/>
    </dgm:pt>
    <dgm:pt modelId="{6D80037C-0D89-4D31-965A-BF64C87B523F}" type="pres">
      <dgm:prSet presAssocID="{AF0F102C-3378-4361-9826-23E8DE505EEE}" presName="sibSpaceTwo" presStyleCnt="0"/>
      <dgm:spPr/>
    </dgm:pt>
    <dgm:pt modelId="{37A8A620-9E2E-4445-B116-D0DF41AEBE7D}" type="pres">
      <dgm:prSet presAssocID="{88FB55E6-3A16-47E5-8935-EB943752E03F}" presName="vertTwo" presStyleCnt="0"/>
      <dgm:spPr/>
    </dgm:pt>
    <dgm:pt modelId="{721F3C1E-404F-4628-A961-FC61B2E845D3}" type="pres">
      <dgm:prSet presAssocID="{88FB55E6-3A16-47E5-8935-EB943752E03F}" presName="txTwo" presStyleLbl="node2" presStyleIdx="2" presStyleCnt="4">
        <dgm:presLayoutVars>
          <dgm:chPref val="3"/>
        </dgm:presLayoutVars>
      </dgm:prSet>
      <dgm:spPr/>
    </dgm:pt>
    <dgm:pt modelId="{663E5B65-2773-4489-BF8F-FC094C3B0426}" type="pres">
      <dgm:prSet presAssocID="{88FB55E6-3A16-47E5-8935-EB943752E03F}" presName="horzTwo" presStyleCnt="0"/>
      <dgm:spPr/>
    </dgm:pt>
    <dgm:pt modelId="{D6754D61-E463-498E-8AEC-C8AAF6445768}" type="pres">
      <dgm:prSet presAssocID="{E525D9FF-33B6-4F80-B8B4-2195D25BFF37}" presName="sibSpaceTwo" presStyleCnt="0"/>
      <dgm:spPr/>
    </dgm:pt>
    <dgm:pt modelId="{4AD137B7-E035-4B0F-B734-CD5BA15DAB89}" type="pres">
      <dgm:prSet presAssocID="{4EF2D271-EEA8-40E0-BDA2-9E08A5014B7E}" presName="vertTwo" presStyleCnt="0"/>
      <dgm:spPr/>
    </dgm:pt>
    <dgm:pt modelId="{E1B908C8-8940-4B4F-A450-CE47BF6BD8A7}" type="pres">
      <dgm:prSet presAssocID="{4EF2D271-EEA8-40E0-BDA2-9E08A5014B7E}" presName="txTwo" presStyleLbl="node2" presStyleIdx="3" presStyleCnt="4">
        <dgm:presLayoutVars>
          <dgm:chPref val="3"/>
        </dgm:presLayoutVars>
      </dgm:prSet>
      <dgm:spPr/>
      <dgm:t>
        <a:bodyPr/>
        <a:lstStyle/>
        <a:p>
          <a:endParaRPr lang="de-DE"/>
        </a:p>
      </dgm:t>
    </dgm:pt>
    <dgm:pt modelId="{85F9EFC5-9258-47D2-A86D-453FDC112D02}" type="pres">
      <dgm:prSet presAssocID="{4EF2D271-EEA8-40E0-BDA2-9E08A5014B7E}" presName="horzTwo" presStyleCnt="0"/>
      <dgm:spPr/>
    </dgm:pt>
  </dgm:ptLst>
  <dgm:cxnLst>
    <dgm:cxn modelId="{C1E45AA8-2D14-4142-8075-26170CC815C9}" srcId="{E5266C99-9A38-491C-A2E7-ED9BE4E6E65B}" destId="{078D849A-7D66-4E6C-B1A1-3D6EC992D397}" srcOrd="0" destOrd="0" parTransId="{528BB679-D9AE-494E-BE99-4B47986C5535}" sibTransId="{7AB98D3C-9A81-4C46-9B88-61D9E2C25FA0}"/>
    <dgm:cxn modelId="{A83AD62A-3370-4945-A5C1-E92185610F16}" type="presOf" srcId="{E30BBC59-B818-4B13-9928-D849CE008BC5}" destId="{7DC53D43-966F-4037-B974-2C0903E586FB}" srcOrd="0" destOrd="0" presId="urn:microsoft.com/office/officeart/2005/8/layout/hierarchy4"/>
    <dgm:cxn modelId="{C5EBA117-CD20-47AD-A908-81024B50AE4E}" type="presOf" srcId="{CB6BE6A3-794F-464C-ACC0-AFD01E335258}" destId="{31CA4880-746E-4A8B-8E6D-C7F8E980935B}" srcOrd="0" destOrd="0" presId="urn:microsoft.com/office/officeart/2005/8/layout/hierarchy4"/>
    <dgm:cxn modelId="{EA961D61-977B-4811-B73D-523A5D0AF756}" type="presOf" srcId="{E5266C99-9A38-491C-A2E7-ED9BE4E6E65B}" destId="{A8F87A19-9029-479A-9B4C-8EC98E08A9F4}" srcOrd="0" destOrd="0" presId="urn:microsoft.com/office/officeart/2005/8/layout/hierarchy4"/>
    <dgm:cxn modelId="{1F480D00-92B1-4A5C-8E95-507D51EB755F}" srcId="{078D849A-7D66-4E6C-B1A1-3D6EC992D397}" destId="{4EF2D271-EEA8-40E0-BDA2-9E08A5014B7E}" srcOrd="3" destOrd="0" parTransId="{71F86708-43E1-404F-9B1D-59075A9AF1C3}" sibTransId="{FA6A2244-5013-4B20-B0C9-31D3C4EBB7A4}"/>
    <dgm:cxn modelId="{CDD5EBC8-E8ED-46A5-A3D0-8FC1335ED929}" type="presOf" srcId="{078D849A-7D66-4E6C-B1A1-3D6EC992D397}" destId="{C5B5ECC9-040E-40DB-BC2A-5D8F43A7F668}" srcOrd="0" destOrd="0" presId="urn:microsoft.com/office/officeart/2005/8/layout/hierarchy4"/>
    <dgm:cxn modelId="{06B2B3B9-F3F7-4C87-A7FF-2C6F8EDCFA36}" srcId="{078D849A-7D66-4E6C-B1A1-3D6EC992D397}" destId="{E30BBC59-B818-4B13-9928-D849CE008BC5}" srcOrd="0" destOrd="0" parTransId="{14E7C3E0-4786-4F76-88BE-80D82E9B7D75}" sibTransId="{2A8D3D57-5ED2-47EB-9799-530520F052C0}"/>
    <dgm:cxn modelId="{BA5E446E-6A60-4AC8-8743-5DA1D335D152}" srcId="{078D849A-7D66-4E6C-B1A1-3D6EC992D397}" destId="{88FB55E6-3A16-47E5-8935-EB943752E03F}" srcOrd="2" destOrd="0" parTransId="{8757532D-59E3-4D9A-BDE7-2065DAF52ACF}" sibTransId="{E525D9FF-33B6-4F80-B8B4-2195D25BFF37}"/>
    <dgm:cxn modelId="{48D855FB-6305-48AF-BB42-4697D8DCEEE3}" type="presOf" srcId="{4EF2D271-EEA8-40E0-BDA2-9E08A5014B7E}" destId="{E1B908C8-8940-4B4F-A450-CE47BF6BD8A7}" srcOrd="0" destOrd="0" presId="urn:microsoft.com/office/officeart/2005/8/layout/hierarchy4"/>
    <dgm:cxn modelId="{B1FEBA70-A6C4-450D-940C-DF1990C9DC27}" srcId="{078D849A-7D66-4E6C-B1A1-3D6EC992D397}" destId="{CB6BE6A3-794F-464C-ACC0-AFD01E335258}" srcOrd="1" destOrd="0" parTransId="{6F7A8819-CDE6-4A1C-A532-53441EA3A42D}" sibTransId="{AF0F102C-3378-4361-9826-23E8DE505EEE}"/>
    <dgm:cxn modelId="{6A303D2C-F196-4E75-85C7-1A6EA29396AB}" type="presOf" srcId="{88FB55E6-3A16-47E5-8935-EB943752E03F}" destId="{721F3C1E-404F-4628-A961-FC61B2E845D3}" srcOrd="0" destOrd="0" presId="urn:microsoft.com/office/officeart/2005/8/layout/hierarchy4"/>
    <dgm:cxn modelId="{C3F8C9AE-EEEA-4AB3-B43A-3B35440CB5A9}" type="presParOf" srcId="{A8F87A19-9029-479A-9B4C-8EC98E08A9F4}" destId="{BC3583E2-B84C-4692-985E-8F98E3FFDF1C}" srcOrd="0" destOrd="0" presId="urn:microsoft.com/office/officeart/2005/8/layout/hierarchy4"/>
    <dgm:cxn modelId="{1F5D7D53-0853-4290-AB32-4FE0E40818EA}" type="presParOf" srcId="{BC3583E2-B84C-4692-985E-8F98E3FFDF1C}" destId="{C5B5ECC9-040E-40DB-BC2A-5D8F43A7F668}" srcOrd="0" destOrd="0" presId="urn:microsoft.com/office/officeart/2005/8/layout/hierarchy4"/>
    <dgm:cxn modelId="{77946D28-F683-43E4-9111-5921E7B88809}" type="presParOf" srcId="{BC3583E2-B84C-4692-985E-8F98E3FFDF1C}" destId="{9A3002BF-F05A-425D-8B7D-E13F9F1E76B3}" srcOrd="1" destOrd="0" presId="urn:microsoft.com/office/officeart/2005/8/layout/hierarchy4"/>
    <dgm:cxn modelId="{D4B5C74F-6DD4-4FC0-8FB0-D82207A25A91}" type="presParOf" srcId="{BC3583E2-B84C-4692-985E-8F98E3FFDF1C}" destId="{789B0519-8EE5-4409-8CA2-EE55DEB02075}" srcOrd="2" destOrd="0" presId="urn:microsoft.com/office/officeart/2005/8/layout/hierarchy4"/>
    <dgm:cxn modelId="{1877F2D2-81BF-4E91-9517-A9A39E5C2E59}" type="presParOf" srcId="{789B0519-8EE5-4409-8CA2-EE55DEB02075}" destId="{DB97CB90-7B1D-4B98-8437-4A3D249D53C5}" srcOrd="0" destOrd="0" presId="urn:microsoft.com/office/officeart/2005/8/layout/hierarchy4"/>
    <dgm:cxn modelId="{29C35900-B9E9-4246-B27D-08B43E0CAAA5}" type="presParOf" srcId="{DB97CB90-7B1D-4B98-8437-4A3D249D53C5}" destId="{7DC53D43-966F-4037-B974-2C0903E586FB}" srcOrd="0" destOrd="0" presId="urn:microsoft.com/office/officeart/2005/8/layout/hierarchy4"/>
    <dgm:cxn modelId="{BC5E599D-BD8A-4067-B9D3-4AF0A5CC1063}" type="presParOf" srcId="{DB97CB90-7B1D-4B98-8437-4A3D249D53C5}" destId="{A6BFC965-F361-4301-92DA-1444453C481C}" srcOrd="1" destOrd="0" presId="urn:microsoft.com/office/officeart/2005/8/layout/hierarchy4"/>
    <dgm:cxn modelId="{CC28C167-DB7A-4E57-B533-3C3A09F31321}" type="presParOf" srcId="{789B0519-8EE5-4409-8CA2-EE55DEB02075}" destId="{D3DD6FBF-756A-46AC-BF7D-760B20BAA1BB}" srcOrd="1" destOrd="0" presId="urn:microsoft.com/office/officeart/2005/8/layout/hierarchy4"/>
    <dgm:cxn modelId="{595262F5-12A8-47DB-9D6D-5A0CE6E910E2}" type="presParOf" srcId="{789B0519-8EE5-4409-8CA2-EE55DEB02075}" destId="{B2D9203A-94E3-440E-A9FA-B65370E665DC}" srcOrd="2" destOrd="0" presId="urn:microsoft.com/office/officeart/2005/8/layout/hierarchy4"/>
    <dgm:cxn modelId="{076950A6-A906-43A2-A049-415596F72A4D}" type="presParOf" srcId="{B2D9203A-94E3-440E-A9FA-B65370E665DC}" destId="{31CA4880-746E-4A8B-8E6D-C7F8E980935B}" srcOrd="0" destOrd="0" presId="urn:microsoft.com/office/officeart/2005/8/layout/hierarchy4"/>
    <dgm:cxn modelId="{135265CC-A5C3-4E2E-B959-B0BBA595E9A4}" type="presParOf" srcId="{B2D9203A-94E3-440E-A9FA-B65370E665DC}" destId="{AC9523D3-BAD0-453B-A0DE-80DF3FFDC93C}" srcOrd="1" destOrd="0" presId="urn:microsoft.com/office/officeart/2005/8/layout/hierarchy4"/>
    <dgm:cxn modelId="{1C1F34A5-1C50-464C-BCDC-109FE63E7A68}" type="presParOf" srcId="{789B0519-8EE5-4409-8CA2-EE55DEB02075}" destId="{6D80037C-0D89-4D31-965A-BF64C87B523F}" srcOrd="3" destOrd="0" presId="urn:microsoft.com/office/officeart/2005/8/layout/hierarchy4"/>
    <dgm:cxn modelId="{E9B2FB1E-47C5-4D07-B650-45165602C210}" type="presParOf" srcId="{789B0519-8EE5-4409-8CA2-EE55DEB02075}" destId="{37A8A620-9E2E-4445-B116-D0DF41AEBE7D}" srcOrd="4" destOrd="0" presId="urn:microsoft.com/office/officeart/2005/8/layout/hierarchy4"/>
    <dgm:cxn modelId="{C0E4A629-0876-4353-AB84-75B8670C1517}" type="presParOf" srcId="{37A8A620-9E2E-4445-B116-D0DF41AEBE7D}" destId="{721F3C1E-404F-4628-A961-FC61B2E845D3}" srcOrd="0" destOrd="0" presId="urn:microsoft.com/office/officeart/2005/8/layout/hierarchy4"/>
    <dgm:cxn modelId="{90A3B5A2-ABE3-4CF5-B6F9-B102F5CE8553}" type="presParOf" srcId="{37A8A620-9E2E-4445-B116-D0DF41AEBE7D}" destId="{663E5B65-2773-4489-BF8F-FC094C3B0426}" srcOrd="1" destOrd="0" presId="urn:microsoft.com/office/officeart/2005/8/layout/hierarchy4"/>
    <dgm:cxn modelId="{4FF1E754-9427-4CBF-93DE-C7BA6A0488C9}" type="presParOf" srcId="{789B0519-8EE5-4409-8CA2-EE55DEB02075}" destId="{D6754D61-E463-498E-8AEC-C8AAF6445768}" srcOrd="5" destOrd="0" presId="urn:microsoft.com/office/officeart/2005/8/layout/hierarchy4"/>
    <dgm:cxn modelId="{49D73784-FE1A-41B6-80B3-E6F45ECF11B1}" type="presParOf" srcId="{789B0519-8EE5-4409-8CA2-EE55DEB02075}" destId="{4AD137B7-E035-4B0F-B734-CD5BA15DAB89}" srcOrd="6" destOrd="0" presId="urn:microsoft.com/office/officeart/2005/8/layout/hierarchy4"/>
    <dgm:cxn modelId="{C01388FC-A6A0-42BC-8EB2-DB4A7831DBC6}" type="presParOf" srcId="{4AD137B7-E035-4B0F-B734-CD5BA15DAB89}" destId="{E1B908C8-8940-4B4F-A450-CE47BF6BD8A7}" srcOrd="0" destOrd="0" presId="urn:microsoft.com/office/officeart/2005/8/layout/hierarchy4"/>
    <dgm:cxn modelId="{0D03BBEF-2C50-4101-B79E-CBBE69FAC45E}" type="presParOf" srcId="{4AD137B7-E035-4B0F-B734-CD5BA15DAB89}" destId="{85F9EFC5-9258-47D2-A86D-453FDC112D02}" srcOrd="1" destOrd="0" presId="urn:microsoft.com/office/officeart/2005/8/layout/hierarchy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35F4D79-7961-4068-97B4-6D16C654CAB4}" type="doc">
      <dgm:prSet loTypeId="urn:microsoft.com/office/officeart/2005/8/layout/equation1" loCatId="process" qsTypeId="urn:microsoft.com/office/officeart/2005/8/quickstyle/simple1" qsCatId="simple" csTypeId="urn:microsoft.com/office/officeart/2005/8/colors/colorful4" csCatId="colorful" phldr="1"/>
      <dgm:spPr/>
    </dgm:pt>
    <dgm:pt modelId="{F5CB7724-2B6F-49FC-B141-8A83B6B79E35}">
      <dgm:prSet phldrT="[Text]"/>
      <dgm:spPr/>
      <dgm:t>
        <a:bodyPr/>
        <a:lstStyle/>
        <a:p>
          <a:r>
            <a:rPr lang="de-DE" dirty="0" smtClean="0"/>
            <a:t>Brennbarer Stoff</a:t>
          </a:r>
          <a:endParaRPr lang="de-DE" dirty="0"/>
        </a:p>
      </dgm:t>
    </dgm:pt>
    <dgm:pt modelId="{E4459767-65DA-4198-901A-08E0CA6286B5}" type="parTrans" cxnId="{8BD2600B-0949-4284-B6F2-6B59475460D8}">
      <dgm:prSet/>
      <dgm:spPr/>
      <dgm:t>
        <a:bodyPr/>
        <a:lstStyle/>
        <a:p>
          <a:endParaRPr lang="de-DE"/>
        </a:p>
      </dgm:t>
    </dgm:pt>
    <dgm:pt modelId="{E6B97CF2-DE6B-4699-8CD1-26BD4007A1FE}" type="sibTrans" cxnId="{8BD2600B-0949-4284-B6F2-6B59475460D8}">
      <dgm:prSet/>
      <dgm:spPr/>
      <dgm:t>
        <a:bodyPr/>
        <a:lstStyle/>
        <a:p>
          <a:endParaRPr lang="de-DE"/>
        </a:p>
      </dgm:t>
    </dgm:pt>
    <dgm:pt modelId="{A0F1A701-352C-4E69-A2FD-17B1A5C65ADD}">
      <dgm:prSet phldrT="[Text]"/>
      <dgm:spPr/>
      <dgm:t>
        <a:bodyPr/>
        <a:lstStyle/>
        <a:p>
          <a:r>
            <a:rPr lang="de-DE" dirty="0" smtClean="0"/>
            <a:t>Sauerstoff</a:t>
          </a:r>
          <a:endParaRPr lang="de-DE" dirty="0"/>
        </a:p>
      </dgm:t>
    </dgm:pt>
    <dgm:pt modelId="{A3164F08-8960-4ED8-9B9F-EDA4F05F99A9}" type="parTrans" cxnId="{6288B730-A8F8-4EA7-B31B-D3936241C951}">
      <dgm:prSet/>
      <dgm:spPr/>
      <dgm:t>
        <a:bodyPr/>
        <a:lstStyle/>
        <a:p>
          <a:endParaRPr lang="de-DE"/>
        </a:p>
      </dgm:t>
    </dgm:pt>
    <dgm:pt modelId="{159947ED-C4AF-4AE1-8FCC-6E3A7B736F5B}" type="sibTrans" cxnId="{6288B730-A8F8-4EA7-B31B-D3936241C951}">
      <dgm:prSet/>
      <dgm:spPr/>
      <dgm:t>
        <a:bodyPr/>
        <a:lstStyle/>
        <a:p>
          <a:endParaRPr lang="de-DE"/>
        </a:p>
      </dgm:t>
    </dgm:pt>
    <dgm:pt modelId="{A2B13BD2-B022-4E92-BCB8-45156CFBBDED}">
      <dgm:prSet phldrT="[Text]"/>
      <dgm:spPr/>
      <dgm:t>
        <a:bodyPr/>
        <a:lstStyle/>
        <a:p>
          <a:r>
            <a:rPr lang="de-DE" dirty="0" smtClean="0"/>
            <a:t>CO²</a:t>
          </a:r>
          <a:endParaRPr lang="de-DE" dirty="0"/>
        </a:p>
      </dgm:t>
    </dgm:pt>
    <dgm:pt modelId="{490C58D4-8738-4FBF-8709-92BC41223025}" type="parTrans" cxnId="{327ED368-1A0B-4DAB-8695-3CCBB3414580}">
      <dgm:prSet/>
      <dgm:spPr/>
      <dgm:t>
        <a:bodyPr/>
        <a:lstStyle/>
        <a:p>
          <a:endParaRPr lang="de-DE"/>
        </a:p>
      </dgm:t>
    </dgm:pt>
    <dgm:pt modelId="{63C58135-F192-41C5-867D-A15B650AB585}" type="sibTrans" cxnId="{327ED368-1A0B-4DAB-8695-3CCBB3414580}">
      <dgm:prSet/>
      <dgm:spPr/>
      <dgm:t>
        <a:bodyPr/>
        <a:lstStyle/>
        <a:p>
          <a:endParaRPr lang="de-DE"/>
        </a:p>
      </dgm:t>
    </dgm:pt>
    <dgm:pt modelId="{2D28EBD6-5C78-42F6-997E-B3FE3B9FDC6F}">
      <dgm:prSet phldrT="[Text]"/>
      <dgm:spPr/>
      <dgm:t>
        <a:bodyPr/>
        <a:lstStyle/>
        <a:p>
          <a:r>
            <a:rPr lang="de-DE" dirty="0" smtClean="0"/>
            <a:t>Hitze</a:t>
          </a:r>
          <a:endParaRPr lang="de-DE" dirty="0"/>
        </a:p>
      </dgm:t>
    </dgm:pt>
    <dgm:pt modelId="{01D86F0E-B95A-483E-8E22-FA00DC9B9EB9}" type="parTrans" cxnId="{F76B20DF-192C-4E6A-A2CA-C0CFA1D5D202}">
      <dgm:prSet/>
      <dgm:spPr/>
      <dgm:t>
        <a:bodyPr/>
        <a:lstStyle/>
        <a:p>
          <a:endParaRPr lang="de-DE"/>
        </a:p>
      </dgm:t>
    </dgm:pt>
    <dgm:pt modelId="{C538443E-6903-453C-BFEF-4DB405CB1AA9}" type="sibTrans" cxnId="{F76B20DF-192C-4E6A-A2CA-C0CFA1D5D202}">
      <dgm:prSet/>
      <dgm:spPr/>
      <dgm:t>
        <a:bodyPr/>
        <a:lstStyle/>
        <a:p>
          <a:endParaRPr lang="de-DE"/>
        </a:p>
      </dgm:t>
    </dgm:pt>
    <dgm:pt modelId="{617457F9-32FF-4420-9B32-65924672CC21}" type="pres">
      <dgm:prSet presAssocID="{E35F4D79-7961-4068-97B4-6D16C654CAB4}" presName="linearFlow" presStyleCnt="0">
        <dgm:presLayoutVars>
          <dgm:dir/>
          <dgm:resizeHandles val="exact"/>
        </dgm:presLayoutVars>
      </dgm:prSet>
      <dgm:spPr/>
    </dgm:pt>
    <dgm:pt modelId="{D7575663-DBC1-4D55-978B-D343D4F40EBC}" type="pres">
      <dgm:prSet presAssocID="{F5CB7724-2B6F-49FC-B141-8A83B6B79E35}" presName="node" presStyleLbl="node1" presStyleIdx="0" presStyleCnt="4">
        <dgm:presLayoutVars>
          <dgm:bulletEnabled val="1"/>
        </dgm:presLayoutVars>
      </dgm:prSet>
      <dgm:spPr/>
    </dgm:pt>
    <dgm:pt modelId="{1A6181C1-9B36-46A3-B892-E34579A5D8B0}" type="pres">
      <dgm:prSet presAssocID="{E6B97CF2-DE6B-4699-8CD1-26BD4007A1FE}" presName="spacerL" presStyleCnt="0"/>
      <dgm:spPr/>
    </dgm:pt>
    <dgm:pt modelId="{6E00DEE1-7D0D-4BDB-A19A-4465DF01D07C}" type="pres">
      <dgm:prSet presAssocID="{E6B97CF2-DE6B-4699-8CD1-26BD4007A1FE}" presName="sibTrans" presStyleLbl="sibTrans2D1" presStyleIdx="0" presStyleCnt="3"/>
      <dgm:spPr/>
    </dgm:pt>
    <dgm:pt modelId="{7C68AC32-1D7F-4537-820B-2791F7180AF3}" type="pres">
      <dgm:prSet presAssocID="{E6B97CF2-DE6B-4699-8CD1-26BD4007A1FE}" presName="spacerR" presStyleCnt="0"/>
      <dgm:spPr/>
    </dgm:pt>
    <dgm:pt modelId="{F0304C49-B397-4442-9B64-15AC2DADF73C}" type="pres">
      <dgm:prSet presAssocID="{A0F1A701-352C-4E69-A2FD-17B1A5C65ADD}" presName="node" presStyleLbl="node1" presStyleIdx="1" presStyleCnt="4">
        <dgm:presLayoutVars>
          <dgm:bulletEnabled val="1"/>
        </dgm:presLayoutVars>
      </dgm:prSet>
      <dgm:spPr/>
    </dgm:pt>
    <dgm:pt modelId="{7188E113-4B23-45EA-8102-27394DD59A93}" type="pres">
      <dgm:prSet presAssocID="{159947ED-C4AF-4AE1-8FCC-6E3A7B736F5B}" presName="spacerL" presStyleCnt="0"/>
      <dgm:spPr/>
    </dgm:pt>
    <dgm:pt modelId="{5C3DCB6D-BB75-429C-8184-DFAEA40D79D6}" type="pres">
      <dgm:prSet presAssocID="{159947ED-C4AF-4AE1-8FCC-6E3A7B736F5B}" presName="sibTrans" presStyleLbl="sibTrans2D1" presStyleIdx="1" presStyleCnt="3"/>
      <dgm:spPr/>
    </dgm:pt>
    <dgm:pt modelId="{7EEB085D-ADF2-4417-84ED-2FA33F801A8D}" type="pres">
      <dgm:prSet presAssocID="{159947ED-C4AF-4AE1-8FCC-6E3A7B736F5B}" presName="spacerR" presStyleCnt="0"/>
      <dgm:spPr/>
    </dgm:pt>
    <dgm:pt modelId="{FA08E11D-793C-4A6C-8F3A-F5465501F211}" type="pres">
      <dgm:prSet presAssocID="{2D28EBD6-5C78-42F6-997E-B3FE3B9FDC6F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9DD13471-5095-4D6B-8554-0CBD72B3AD13}" type="pres">
      <dgm:prSet presAssocID="{C538443E-6903-453C-BFEF-4DB405CB1AA9}" presName="spacerL" presStyleCnt="0"/>
      <dgm:spPr/>
    </dgm:pt>
    <dgm:pt modelId="{88A18BB4-5274-4F4F-95D8-00C98C57A964}" type="pres">
      <dgm:prSet presAssocID="{C538443E-6903-453C-BFEF-4DB405CB1AA9}" presName="sibTrans" presStyleLbl="sibTrans2D1" presStyleIdx="2" presStyleCnt="3"/>
      <dgm:spPr/>
    </dgm:pt>
    <dgm:pt modelId="{02ABB4FF-1FC9-4F71-A99D-B30BF2BFD32F}" type="pres">
      <dgm:prSet presAssocID="{C538443E-6903-453C-BFEF-4DB405CB1AA9}" presName="spacerR" presStyleCnt="0"/>
      <dgm:spPr/>
    </dgm:pt>
    <dgm:pt modelId="{98186BE9-D540-4FBE-8182-5833B10CDA4E}" type="pres">
      <dgm:prSet presAssocID="{A2B13BD2-B022-4E92-BCB8-45156CFBBDED}" presName="node" presStyleLbl="node1" presStyleIdx="3" presStyleCnt="4">
        <dgm:presLayoutVars>
          <dgm:bulletEnabled val="1"/>
        </dgm:presLayoutVars>
      </dgm:prSet>
      <dgm:spPr/>
    </dgm:pt>
  </dgm:ptLst>
  <dgm:cxnLst>
    <dgm:cxn modelId="{327ED368-1A0B-4DAB-8695-3CCBB3414580}" srcId="{E35F4D79-7961-4068-97B4-6D16C654CAB4}" destId="{A2B13BD2-B022-4E92-BCB8-45156CFBBDED}" srcOrd="3" destOrd="0" parTransId="{490C58D4-8738-4FBF-8709-92BC41223025}" sibTransId="{63C58135-F192-41C5-867D-A15B650AB585}"/>
    <dgm:cxn modelId="{6288B730-A8F8-4EA7-B31B-D3936241C951}" srcId="{E35F4D79-7961-4068-97B4-6D16C654CAB4}" destId="{A0F1A701-352C-4E69-A2FD-17B1A5C65ADD}" srcOrd="1" destOrd="0" parTransId="{A3164F08-8960-4ED8-9B9F-EDA4F05F99A9}" sibTransId="{159947ED-C4AF-4AE1-8FCC-6E3A7B736F5B}"/>
    <dgm:cxn modelId="{6E969FB2-28EC-4F87-8BE7-2C35EEF2056C}" type="presOf" srcId="{E6B97CF2-DE6B-4699-8CD1-26BD4007A1FE}" destId="{6E00DEE1-7D0D-4BDB-A19A-4465DF01D07C}" srcOrd="0" destOrd="0" presId="urn:microsoft.com/office/officeart/2005/8/layout/equation1"/>
    <dgm:cxn modelId="{1139F46C-10B9-46AF-B67A-ED0E874D158E}" type="presOf" srcId="{A0F1A701-352C-4E69-A2FD-17B1A5C65ADD}" destId="{F0304C49-B397-4442-9B64-15AC2DADF73C}" srcOrd="0" destOrd="0" presId="urn:microsoft.com/office/officeart/2005/8/layout/equation1"/>
    <dgm:cxn modelId="{E899193C-5489-4894-AA8B-E61E94F7DCA0}" type="presOf" srcId="{C538443E-6903-453C-BFEF-4DB405CB1AA9}" destId="{88A18BB4-5274-4F4F-95D8-00C98C57A964}" srcOrd="0" destOrd="0" presId="urn:microsoft.com/office/officeart/2005/8/layout/equation1"/>
    <dgm:cxn modelId="{F3ADE608-E549-4B6D-AC29-6D9EEC30A645}" type="presOf" srcId="{F5CB7724-2B6F-49FC-B141-8A83B6B79E35}" destId="{D7575663-DBC1-4D55-978B-D343D4F40EBC}" srcOrd="0" destOrd="0" presId="urn:microsoft.com/office/officeart/2005/8/layout/equation1"/>
    <dgm:cxn modelId="{D1C57696-23B5-41EF-BD13-75FB0616B9E3}" type="presOf" srcId="{159947ED-C4AF-4AE1-8FCC-6E3A7B736F5B}" destId="{5C3DCB6D-BB75-429C-8184-DFAEA40D79D6}" srcOrd="0" destOrd="0" presId="urn:microsoft.com/office/officeart/2005/8/layout/equation1"/>
    <dgm:cxn modelId="{8BD2600B-0949-4284-B6F2-6B59475460D8}" srcId="{E35F4D79-7961-4068-97B4-6D16C654CAB4}" destId="{F5CB7724-2B6F-49FC-B141-8A83B6B79E35}" srcOrd="0" destOrd="0" parTransId="{E4459767-65DA-4198-901A-08E0CA6286B5}" sibTransId="{E6B97CF2-DE6B-4699-8CD1-26BD4007A1FE}"/>
    <dgm:cxn modelId="{7124D760-D56F-468C-8D49-3F554242CC5C}" type="presOf" srcId="{E35F4D79-7961-4068-97B4-6D16C654CAB4}" destId="{617457F9-32FF-4420-9B32-65924672CC21}" srcOrd="0" destOrd="0" presId="urn:microsoft.com/office/officeart/2005/8/layout/equation1"/>
    <dgm:cxn modelId="{F76B20DF-192C-4E6A-A2CA-C0CFA1D5D202}" srcId="{E35F4D79-7961-4068-97B4-6D16C654CAB4}" destId="{2D28EBD6-5C78-42F6-997E-B3FE3B9FDC6F}" srcOrd="2" destOrd="0" parTransId="{01D86F0E-B95A-483E-8E22-FA00DC9B9EB9}" sibTransId="{C538443E-6903-453C-BFEF-4DB405CB1AA9}"/>
    <dgm:cxn modelId="{450F0BF5-231F-4C89-9882-0355B3DC9D04}" type="presOf" srcId="{2D28EBD6-5C78-42F6-997E-B3FE3B9FDC6F}" destId="{FA08E11D-793C-4A6C-8F3A-F5465501F211}" srcOrd="0" destOrd="0" presId="urn:microsoft.com/office/officeart/2005/8/layout/equation1"/>
    <dgm:cxn modelId="{3CD894A7-A0D5-49DE-A656-4EB3E208CCC6}" type="presOf" srcId="{A2B13BD2-B022-4E92-BCB8-45156CFBBDED}" destId="{98186BE9-D540-4FBE-8182-5833B10CDA4E}" srcOrd="0" destOrd="0" presId="urn:microsoft.com/office/officeart/2005/8/layout/equation1"/>
    <dgm:cxn modelId="{5EE0BF7E-7ACD-414A-A2F3-6CF353830553}" type="presParOf" srcId="{617457F9-32FF-4420-9B32-65924672CC21}" destId="{D7575663-DBC1-4D55-978B-D343D4F40EBC}" srcOrd="0" destOrd="0" presId="urn:microsoft.com/office/officeart/2005/8/layout/equation1"/>
    <dgm:cxn modelId="{6EDB313A-97DA-4165-A49B-C8F63443160B}" type="presParOf" srcId="{617457F9-32FF-4420-9B32-65924672CC21}" destId="{1A6181C1-9B36-46A3-B892-E34579A5D8B0}" srcOrd="1" destOrd="0" presId="urn:microsoft.com/office/officeart/2005/8/layout/equation1"/>
    <dgm:cxn modelId="{059A96C1-9682-4933-A850-19FBCE913243}" type="presParOf" srcId="{617457F9-32FF-4420-9B32-65924672CC21}" destId="{6E00DEE1-7D0D-4BDB-A19A-4465DF01D07C}" srcOrd="2" destOrd="0" presId="urn:microsoft.com/office/officeart/2005/8/layout/equation1"/>
    <dgm:cxn modelId="{42D91503-E657-44C7-8D04-F783789E90AC}" type="presParOf" srcId="{617457F9-32FF-4420-9B32-65924672CC21}" destId="{7C68AC32-1D7F-4537-820B-2791F7180AF3}" srcOrd="3" destOrd="0" presId="urn:microsoft.com/office/officeart/2005/8/layout/equation1"/>
    <dgm:cxn modelId="{B1223A56-3977-414F-91BC-4F82C6D52559}" type="presParOf" srcId="{617457F9-32FF-4420-9B32-65924672CC21}" destId="{F0304C49-B397-4442-9B64-15AC2DADF73C}" srcOrd="4" destOrd="0" presId="urn:microsoft.com/office/officeart/2005/8/layout/equation1"/>
    <dgm:cxn modelId="{24FF0903-BA3C-4B46-B14E-3A7C5A21C4F0}" type="presParOf" srcId="{617457F9-32FF-4420-9B32-65924672CC21}" destId="{7188E113-4B23-45EA-8102-27394DD59A93}" srcOrd="5" destOrd="0" presId="urn:microsoft.com/office/officeart/2005/8/layout/equation1"/>
    <dgm:cxn modelId="{D8679835-04F0-4D31-A72E-B57A1384E50E}" type="presParOf" srcId="{617457F9-32FF-4420-9B32-65924672CC21}" destId="{5C3DCB6D-BB75-429C-8184-DFAEA40D79D6}" srcOrd="6" destOrd="0" presId="urn:microsoft.com/office/officeart/2005/8/layout/equation1"/>
    <dgm:cxn modelId="{A726983A-C92D-464F-88D4-FB480593752C}" type="presParOf" srcId="{617457F9-32FF-4420-9B32-65924672CC21}" destId="{7EEB085D-ADF2-4417-84ED-2FA33F801A8D}" srcOrd="7" destOrd="0" presId="urn:microsoft.com/office/officeart/2005/8/layout/equation1"/>
    <dgm:cxn modelId="{A5EA83DD-5F4A-4EF9-A0C3-A403DD36DC09}" type="presParOf" srcId="{617457F9-32FF-4420-9B32-65924672CC21}" destId="{FA08E11D-793C-4A6C-8F3A-F5465501F211}" srcOrd="8" destOrd="0" presId="urn:microsoft.com/office/officeart/2005/8/layout/equation1"/>
    <dgm:cxn modelId="{0C7CB7EA-D8A4-494B-80FB-29985D832BDE}" type="presParOf" srcId="{617457F9-32FF-4420-9B32-65924672CC21}" destId="{9DD13471-5095-4D6B-8554-0CBD72B3AD13}" srcOrd="9" destOrd="0" presId="urn:microsoft.com/office/officeart/2005/8/layout/equation1"/>
    <dgm:cxn modelId="{8C179E0C-8B14-403F-B7EC-20B8DA60D224}" type="presParOf" srcId="{617457F9-32FF-4420-9B32-65924672CC21}" destId="{88A18BB4-5274-4F4F-95D8-00C98C57A964}" srcOrd="10" destOrd="0" presId="urn:microsoft.com/office/officeart/2005/8/layout/equation1"/>
    <dgm:cxn modelId="{1F9974C2-7C64-4302-B822-F50ED0D8E3D7}" type="presParOf" srcId="{617457F9-32FF-4420-9B32-65924672CC21}" destId="{02ABB4FF-1FC9-4F71-A99D-B30BF2BFD32F}" srcOrd="11" destOrd="0" presId="urn:microsoft.com/office/officeart/2005/8/layout/equation1"/>
    <dgm:cxn modelId="{F9017AB7-F7E4-47D6-9C2A-2A3DF131BBE6}" type="presParOf" srcId="{617457F9-32FF-4420-9B32-65924672CC21}" destId="{98186BE9-D540-4FBE-8182-5833B10CDA4E}" srcOrd="12" destOrd="0" presId="urn:microsoft.com/office/officeart/2005/8/layout/equatio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E35F4D79-7961-4068-97B4-6D16C654CAB4}" type="doc">
      <dgm:prSet loTypeId="urn:microsoft.com/office/officeart/2005/8/layout/equation1" loCatId="process" qsTypeId="urn:microsoft.com/office/officeart/2005/8/quickstyle/simple1" qsCatId="simple" csTypeId="urn:microsoft.com/office/officeart/2005/8/colors/colorful4" csCatId="colorful" phldr="1"/>
      <dgm:spPr/>
    </dgm:pt>
    <dgm:pt modelId="{F5CB7724-2B6F-49FC-B141-8A83B6B79E35}">
      <dgm:prSet phldrT="[Text]" custT="1"/>
      <dgm:spPr/>
      <dgm:t>
        <a:bodyPr/>
        <a:lstStyle/>
        <a:p>
          <a:r>
            <a:rPr lang="de-DE" sz="1300" dirty="0" smtClean="0"/>
            <a:t>Brennbarer Stoff</a:t>
          </a:r>
          <a:endParaRPr lang="de-DE" sz="1300" dirty="0"/>
        </a:p>
      </dgm:t>
    </dgm:pt>
    <dgm:pt modelId="{E4459767-65DA-4198-901A-08E0CA6286B5}" type="parTrans" cxnId="{8BD2600B-0949-4284-B6F2-6B59475460D8}">
      <dgm:prSet/>
      <dgm:spPr/>
      <dgm:t>
        <a:bodyPr/>
        <a:lstStyle/>
        <a:p>
          <a:endParaRPr lang="de-DE" sz="1300"/>
        </a:p>
      </dgm:t>
    </dgm:pt>
    <dgm:pt modelId="{E6B97CF2-DE6B-4699-8CD1-26BD4007A1FE}" type="sibTrans" cxnId="{8BD2600B-0949-4284-B6F2-6B59475460D8}">
      <dgm:prSet custT="1"/>
      <dgm:spPr/>
      <dgm:t>
        <a:bodyPr/>
        <a:lstStyle/>
        <a:p>
          <a:endParaRPr lang="de-DE" sz="1300"/>
        </a:p>
      </dgm:t>
    </dgm:pt>
    <dgm:pt modelId="{A0F1A701-352C-4E69-A2FD-17B1A5C65ADD}">
      <dgm:prSet phldrT="[Text]" custT="1"/>
      <dgm:spPr/>
      <dgm:t>
        <a:bodyPr/>
        <a:lstStyle/>
        <a:p>
          <a:r>
            <a:rPr lang="de-DE" sz="1300" dirty="0" smtClean="0"/>
            <a:t>Sauerstoff</a:t>
          </a:r>
          <a:endParaRPr lang="de-DE" sz="1300" dirty="0"/>
        </a:p>
      </dgm:t>
    </dgm:pt>
    <dgm:pt modelId="{A3164F08-8960-4ED8-9B9F-EDA4F05F99A9}" type="parTrans" cxnId="{6288B730-A8F8-4EA7-B31B-D3936241C951}">
      <dgm:prSet/>
      <dgm:spPr/>
      <dgm:t>
        <a:bodyPr/>
        <a:lstStyle/>
        <a:p>
          <a:endParaRPr lang="de-DE" sz="1300"/>
        </a:p>
      </dgm:t>
    </dgm:pt>
    <dgm:pt modelId="{159947ED-C4AF-4AE1-8FCC-6E3A7B736F5B}" type="sibTrans" cxnId="{6288B730-A8F8-4EA7-B31B-D3936241C951}">
      <dgm:prSet custT="1"/>
      <dgm:spPr/>
      <dgm:t>
        <a:bodyPr/>
        <a:lstStyle/>
        <a:p>
          <a:endParaRPr lang="de-DE" sz="1300"/>
        </a:p>
      </dgm:t>
    </dgm:pt>
    <dgm:pt modelId="{A2B13BD2-B022-4E92-BCB8-45156CFBBDED}">
      <dgm:prSet phldrT="[Text]" custT="1"/>
      <dgm:spPr/>
      <dgm:t>
        <a:bodyPr/>
        <a:lstStyle/>
        <a:p>
          <a:r>
            <a:rPr lang="de-DE" sz="1300" dirty="0" smtClean="0"/>
            <a:t>CO</a:t>
          </a:r>
          <a:endParaRPr lang="de-DE" sz="1300" dirty="0"/>
        </a:p>
      </dgm:t>
    </dgm:pt>
    <dgm:pt modelId="{490C58D4-8738-4FBF-8709-92BC41223025}" type="parTrans" cxnId="{327ED368-1A0B-4DAB-8695-3CCBB3414580}">
      <dgm:prSet/>
      <dgm:spPr/>
      <dgm:t>
        <a:bodyPr/>
        <a:lstStyle/>
        <a:p>
          <a:endParaRPr lang="de-DE" sz="1300"/>
        </a:p>
      </dgm:t>
    </dgm:pt>
    <dgm:pt modelId="{63C58135-F192-41C5-867D-A15B650AB585}" type="sibTrans" cxnId="{327ED368-1A0B-4DAB-8695-3CCBB3414580}">
      <dgm:prSet/>
      <dgm:spPr/>
      <dgm:t>
        <a:bodyPr/>
        <a:lstStyle/>
        <a:p>
          <a:endParaRPr lang="de-DE" sz="1300"/>
        </a:p>
      </dgm:t>
    </dgm:pt>
    <dgm:pt modelId="{2D28EBD6-5C78-42F6-997E-B3FE3B9FDC6F}">
      <dgm:prSet phldrT="[Text]" custT="1"/>
      <dgm:spPr/>
      <dgm:t>
        <a:bodyPr/>
        <a:lstStyle/>
        <a:p>
          <a:r>
            <a:rPr lang="de-DE" sz="1300" dirty="0" smtClean="0"/>
            <a:t>Hitze</a:t>
          </a:r>
          <a:endParaRPr lang="de-DE" sz="1300" dirty="0"/>
        </a:p>
      </dgm:t>
    </dgm:pt>
    <dgm:pt modelId="{01D86F0E-B95A-483E-8E22-FA00DC9B9EB9}" type="parTrans" cxnId="{F76B20DF-192C-4E6A-A2CA-C0CFA1D5D202}">
      <dgm:prSet/>
      <dgm:spPr/>
      <dgm:t>
        <a:bodyPr/>
        <a:lstStyle/>
        <a:p>
          <a:endParaRPr lang="de-DE" sz="1300"/>
        </a:p>
      </dgm:t>
    </dgm:pt>
    <dgm:pt modelId="{C538443E-6903-453C-BFEF-4DB405CB1AA9}" type="sibTrans" cxnId="{F76B20DF-192C-4E6A-A2CA-C0CFA1D5D202}">
      <dgm:prSet custT="1"/>
      <dgm:spPr/>
      <dgm:t>
        <a:bodyPr/>
        <a:lstStyle/>
        <a:p>
          <a:endParaRPr lang="de-DE" sz="1300"/>
        </a:p>
      </dgm:t>
    </dgm:pt>
    <dgm:pt modelId="{617457F9-32FF-4420-9B32-65924672CC21}" type="pres">
      <dgm:prSet presAssocID="{E35F4D79-7961-4068-97B4-6D16C654CAB4}" presName="linearFlow" presStyleCnt="0">
        <dgm:presLayoutVars>
          <dgm:dir/>
          <dgm:resizeHandles val="exact"/>
        </dgm:presLayoutVars>
      </dgm:prSet>
      <dgm:spPr/>
    </dgm:pt>
    <dgm:pt modelId="{D7575663-DBC1-4D55-978B-D343D4F40EBC}" type="pres">
      <dgm:prSet presAssocID="{F5CB7724-2B6F-49FC-B141-8A83B6B79E35}" presName="node" presStyleLbl="node1" presStyleIdx="0" presStyleCnt="4">
        <dgm:presLayoutVars>
          <dgm:bulletEnabled val="1"/>
        </dgm:presLayoutVars>
      </dgm:prSet>
      <dgm:spPr/>
    </dgm:pt>
    <dgm:pt modelId="{1A6181C1-9B36-46A3-B892-E34579A5D8B0}" type="pres">
      <dgm:prSet presAssocID="{E6B97CF2-DE6B-4699-8CD1-26BD4007A1FE}" presName="spacerL" presStyleCnt="0"/>
      <dgm:spPr/>
    </dgm:pt>
    <dgm:pt modelId="{6E00DEE1-7D0D-4BDB-A19A-4465DF01D07C}" type="pres">
      <dgm:prSet presAssocID="{E6B97CF2-DE6B-4699-8CD1-26BD4007A1FE}" presName="sibTrans" presStyleLbl="sibTrans2D1" presStyleIdx="0" presStyleCnt="3"/>
      <dgm:spPr/>
    </dgm:pt>
    <dgm:pt modelId="{7C68AC32-1D7F-4537-820B-2791F7180AF3}" type="pres">
      <dgm:prSet presAssocID="{E6B97CF2-DE6B-4699-8CD1-26BD4007A1FE}" presName="spacerR" presStyleCnt="0"/>
      <dgm:spPr/>
    </dgm:pt>
    <dgm:pt modelId="{F0304C49-B397-4442-9B64-15AC2DADF73C}" type="pres">
      <dgm:prSet presAssocID="{A0F1A701-352C-4E69-A2FD-17B1A5C65ADD}" presName="node" presStyleLbl="node1" presStyleIdx="1" presStyleCnt="4" custScaleX="54863" custScaleY="50666">
        <dgm:presLayoutVars>
          <dgm:bulletEnabled val="1"/>
        </dgm:presLayoutVars>
      </dgm:prSet>
      <dgm:spPr/>
    </dgm:pt>
    <dgm:pt modelId="{7188E113-4B23-45EA-8102-27394DD59A93}" type="pres">
      <dgm:prSet presAssocID="{159947ED-C4AF-4AE1-8FCC-6E3A7B736F5B}" presName="spacerL" presStyleCnt="0"/>
      <dgm:spPr/>
    </dgm:pt>
    <dgm:pt modelId="{5C3DCB6D-BB75-429C-8184-DFAEA40D79D6}" type="pres">
      <dgm:prSet presAssocID="{159947ED-C4AF-4AE1-8FCC-6E3A7B736F5B}" presName="sibTrans" presStyleLbl="sibTrans2D1" presStyleIdx="1" presStyleCnt="3"/>
      <dgm:spPr/>
    </dgm:pt>
    <dgm:pt modelId="{7EEB085D-ADF2-4417-84ED-2FA33F801A8D}" type="pres">
      <dgm:prSet presAssocID="{159947ED-C4AF-4AE1-8FCC-6E3A7B736F5B}" presName="spacerR" presStyleCnt="0"/>
      <dgm:spPr/>
    </dgm:pt>
    <dgm:pt modelId="{FA08E11D-793C-4A6C-8F3A-F5465501F211}" type="pres">
      <dgm:prSet presAssocID="{2D28EBD6-5C78-42F6-997E-B3FE3B9FDC6F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9DD13471-5095-4D6B-8554-0CBD72B3AD13}" type="pres">
      <dgm:prSet presAssocID="{C538443E-6903-453C-BFEF-4DB405CB1AA9}" presName="spacerL" presStyleCnt="0"/>
      <dgm:spPr/>
    </dgm:pt>
    <dgm:pt modelId="{88A18BB4-5274-4F4F-95D8-00C98C57A964}" type="pres">
      <dgm:prSet presAssocID="{C538443E-6903-453C-BFEF-4DB405CB1AA9}" presName="sibTrans" presStyleLbl="sibTrans2D1" presStyleIdx="2" presStyleCnt="3"/>
      <dgm:spPr/>
    </dgm:pt>
    <dgm:pt modelId="{02ABB4FF-1FC9-4F71-A99D-B30BF2BFD32F}" type="pres">
      <dgm:prSet presAssocID="{C538443E-6903-453C-BFEF-4DB405CB1AA9}" presName="spacerR" presStyleCnt="0"/>
      <dgm:spPr/>
    </dgm:pt>
    <dgm:pt modelId="{98186BE9-D540-4FBE-8182-5833B10CDA4E}" type="pres">
      <dgm:prSet presAssocID="{A2B13BD2-B022-4E92-BCB8-45156CFBBDED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</dgm:ptLst>
  <dgm:cxnLst>
    <dgm:cxn modelId="{AB696DB8-0744-41D8-B255-D3DCD9461FD8}" type="presOf" srcId="{E35F4D79-7961-4068-97B4-6D16C654CAB4}" destId="{617457F9-32FF-4420-9B32-65924672CC21}" srcOrd="0" destOrd="0" presId="urn:microsoft.com/office/officeart/2005/8/layout/equation1"/>
    <dgm:cxn modelId="{BD516E56-D2AA-4F99-80C3-82039264D3CD}" type="presOf" srcId="{A0F1A701-352C-4E69-A2FD-17B1A5C65ADD}" destId="{F0304C49-B397-4442-9B64-15AC2DADF73C}" srcOrd="0" destOrd="0" presId="urn:microsoft.com/office/officeart/2005/8/layout/equation1"/>
    <dgm:cxn modelId="{B87246EA-3618-470E-B748-5F88964D4726}" type="presOf" srcId="{159947ED-C4AF-4AE1-8FCC-6E3A7B736F5B}" destId="{5C3DCB6D-BB75-429C-8184-DFAEA40D79D6}" srcOrd="0" destOrd="0" presId="urn:microsoft.com/office/officeart/2005/8/layout/equation1"/>
    <dgm:cxn modelId="{E03EFFB5-B078-459C-986D-EF218C8F7F2C}" type="presOf" srcId="{C538443E-6903-453C-BFEF-4DB405CB1AA9}" destId="{88A18BB4-5274-4F4F-95D8-00C98C57A964}" srcOrd="0" destOrd="0" presId="urn:microsoft.com/office/officeart/2005/8/layout/equation1"/>
    <dgm:cxn modelId="{327ED368-1A0B-4DAB-8695-3CCBB3414580}" srcId="{E35F4D79-7961-4068-97B4-6D16C654CAB4}" destId="{A2B13BD2-B022-4E92-BCB8-45156CFBBDED}" srcOrd="3" destOrd="0" parTransId="{490C58D4-8738-4FBF-8709-92BC41223025}" sibTransId="{63C58135-F192-41C5-867D-A15B650AB585}"/>
    <dgm:cxn modelId="{390FDC02-3328-4DBA-B74D-864566862AAD}" type="presOf" srcId="{F5CB7724-2B6F-49FC-B141-8A83B6B79E35}" destId="{D7575663-DBC1-4D55-978B-D343D4F40EBC}" srcOrd="0" destOrd="0" presId="urn:microsoft.com/office/officeart/2005/8/layout/equation1"/>
    <dgm:cxn modelId="{AA305566-DD81-4B44-8B1F-CF0CD33B70AB}" type="presOf" srcId="{2D28EBD6-5C78-42F6-997E-B3FE3B9FDC6F}" destId="{FA08E11D-793C-4A6C-8F3A-F5465501F211}" srcOrd="0" destOrd="0" presId="urn:microsoft.com/office/officeart/2005/8/layout/equation1"/>
    <dgm:cxn modelId="{8A3A1438-9105-4B33-A59E-F11D3605A51D}" type="presOf" srcId="{A2B13BD2-B022-4E92-BCB8-45156CFBBDED}" destId="{98186BE9-D540-4FBE-8182-5833B10CDA4E}" srcOrd="0" destOrd="0" presId="urn:microsoft.com/office/officeart/2005/8/layout/equation1"/>
    <dgm:cxn modelId="{8BD2600B-0949-4284-B6F2-6B59475460D8}" srcId="{E35F4D79-7961-4068-97B4-6D16C654CAB4}" destId="{F5CB7724-2B6F-49FC-B141-8A83B6B79E35}" srcOrd="0" destOrd="0" parTransId="{E4459767-65DA-4198-901A-08E0CA6286B5}" sibTransId="{E6B97CF2-DE6B-4699-8CD1-26BD4007A1FE}"/>
    <dgm:cxn modelId="{F76B20DF-192C-4E6A-A2CA-C0CFA1D5D202}" srcId="{E35F4D79-7961-4068-97B4-6D16C654CAB4}" destId="{2D28EBD6-5C78-42F6-997E-B3FE3B9FDC6F}" srcOrd="2" destOrd="0" parTransId="{01D86F0E-B95A-483E-8E22-FA00DC9B9EB9}" sibTransId="{C538443E-6903-453C-BFEF-4DB405CB1AA9}"/>
    <dgm:cxn modelId="{D2E30DBC-A4B1-40C5-A83F-425CCBA2679E}" type="presOf" srcId="{E6B97CF2-DE6B-4699-8CD1-26BD4007A1FE}" destId="{6E00DEE1-7D0D-4BDB-A19A-4465DF01D07C}" srcOrd="0" destOrd="0" presId="urn:microsoft.com/office/officeart/2005/8/layout/equation1"/>
    <dgm:cxn modelId="{6288B730-A8F8-4EA7-B31B-D3936241C951}" srcId="{E35F4D79-7961-4068-97B4-6D16C654CAB4}" destId="{A0F1A701-352C-4E69-A2FD-17B1A5C65ADD}" srcOrd="1" destOrd="0" parTransId="{A3164F08-8960-4ED8-9B9F-EDA4F05F99A9}" sibTransId="{159947ED-C4AF-4AE1-8FCC-6E3A7B736F5B}"/>
    <dgm:cxn modelId="{2A5BE93C-A6E7-42BC-9B26-4DA9DF914061}" type="presParOf" srcId="{617457F9-32FF-4420-9B32-65924672CC21}" destId="{D7575663-DBC1-4D55-978B-D343D4F40EBC}" srcOrd="0" destOrd="0" presId="urn:microsoft.com/office/officeart/2005/8/layout/equation1"/>
    <dgm:cxn modelId="{1A1D4052-9AA2-4A10-8DA0-CFF9B9CDC9D1}" type="presParOf" srcId="{617457F9-32FF-4420-9B32-65924672CC21}" destId="{1A6181C1-9B36-46A3-B892-E34579A5D8B0}" srcOrd="1" destOrd="0" presId="urn:microsoft.com/office/officeart/2005/8/layout/equation1"/>
    <dgm:cxn modelId="{4C1EB4D5-C4D4-4637-B631-71DDAAB1BC76}" type="presParOf" srcId="{617457F9-32FF-4420-9B32-65924672CC21}" destId="{6E00DEE1-7D0D-4BDB-A19A-4465DF01D07C}" srcOrd="2" destOrd="0" presId="urn:microsoft.com/office/officeart/2005/8/layout/equation1"/>
    <dgm:cxn modelId="{3ACBB47F-4573-43D2-83B5-373B650E81C3}" type="presParOf" srcId="{617457F9-32FF-4420-9B32-65924672CC21}" destId="{7C68AC32-1D7F-4537-820B-2791F7180AF3}" srcOrd="3" destOrd="0" presId="urn:microsoft.com/office/officeart/2005/8/layout/equation1"/>
    <dgm:cxn modelId="{56E8FF23-9FC4-41D5-A4BB-61B146880E19}" type="presParOf" srcId="{617457F9-32FF-4420-9B32-65924672CC21}" destId="{F0304C49-B397-4442-9B64-15AC2DADF73C}" srcOrd="4" destOrd="0" presId="urn:microsoft.com/office/officeart/2005/8/layout/equation1"/>
    <dgm:cxn modelId="{5CB2D116-291B-4A6D-87EE-0B2225C0521C}" type="presParOf" srcId="{617457F9-32FF-4420-9B32-65924672CC21}" destId="{7188E113-4B23-45EA-8102-27394DD59A93}" srcOrd="5" destOrd="0" presId="urn:microsoft.com/office/officeart/2005/8/layout/equation1"/>
    <dgm:cxn modelId="{7CBB9389-4154-4515-9DD7-DD1F5508586D}" type="presParOf" srcId="{617457F9-32FF-4420-9B32-65924672CC21}" destId="{5C3DCB6D-BB75-429C-8184-DFAEA40D79D6}" srcOrd="6" destOrd="0" presId="urn:microsoft.com/office/officeart/2005/8/layout/equation1"/>
    <dgm:cxn modelId="{A5317AD0-F37E-48F1-B2D6-96A05C4B4197}" type="presParOf" srcId="{617457F9-32FF-4420-9B32-65924672CC21}" destId="{7EEB085D-ADF2-4417-84ED-2FA33F801A8D}" srcOrd="7" destOrd="0" presId="urn:microsoft.com/office/officeart/2005/8/layout/equation1"/>
    <dgm:cxn modelId="{A4B46E36-C3BA-4E3A-AD54-F12CAD9CF01B}" type="presParOf" srcId="{617457F9-32FF-4420-9B32-65924672CC21}" destId="{FA08E11D-793C-4A6C-8F3A-F5465501F211}" srcOrd="8" destOrd="0" presId="urn:microsoft.com/office/officeart/2005/8/layout/equation1"/>
    <dgm:cxn modelId="{76007800-9F89-4331-A249-161A1215FEE8}" type="presParOf" srcId="{617457F9-32FF-4420-9B32-65924672CC21}" destId="{9DD13471-5095-4D6B-8554-0CBD72B3AD13}" srcOrd="9" destOrd="0" presId="urn:microsoft.com/office/officeart/2005/8/layout/equation1"/>
    <dgm:cxn modelId="{FDFFB131-9C2F-4E63-9AAE-A7A7B877E02E}" type="presParOf" srcId="{617457F9-32FF-4420-9B32-65924672CC21}" destId="{88A18BB4-5274-4F4F-95D8-00C98C57A964}" srcOrd="10" destOrd="0" presId="urn:microsoft.com/office/officeart/2005/8/layout/equation1"/>
    <dgm:cxn modelId="{4C68BCD4-24F4-4C39-BEE9-9C9BA2CA5401}" type="presParOf" srcId="{617457F9-32FF-4420-9B32-65924672CC21}" destId="{02ABB4FF-1FC9-4F71-A99D-B30BF2BFD32F}" srcOrd="11" destOrd="0" presId="urn:microsoft.com/office/officeart/2005/8/layout/equation1"/>
    <dgm:cxn modelId="{B7207DBE-091E-467C-9662-323F26D3CEC5}" type="presParOf" srcId="{617457F9-32FF-4420-9B32-65924672CC21}" destId="{98186BE9-D540-4FBE-8182-5833B10CDA4E}" srcOrd="12" destOrd="0" presId="urn:microsoft.com/office/officeart/2005/8/layout/equation1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E5266C99-9A38-491C-A2E7-ED9BE4E6E65B}" type="doc">
      <dgm:prSet loTypeId="urn:microsoft.com/office/officeart/2005/8/layout/hierarchy4" loCatId="hierarchy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de-DE"/>
        </a:p>
      </dgm:t>
    </dgm:pt>
    <dgm:pt modelId="{078D849A-7D66-4E6C-B1A1-3D6EC992D397}">
      <dgm:prSet phldrT="[Text]"/>
      <dgm:spPr>
        <a:solidFill>
          <a:srgbClr val="FF0000"/>
        </a:solidFill>
      </dgm:spPr>
      <dgm:t>
        <a:bodyPr/>
        <a:lstStyle/>
        <a:p>
          <a:r>
            <a:rPr lang="de-DE" dirty="0" smtClean="0"/>
            <a:t>Brennen</a:t>
          </a:r>
          <a:endParaRPr lang="de-DE" dirty="0"/>
        </a:p>
      </dgm:t>
    </dgm:pt>
    <dgm:pt modelId="{528BB679-D9AE-494E-BE99-4B47986C5535}" type="parTrans" cxnId="{C1E45AA8-2D14-4142-8075-26170CC815C9}">
      <dgm:prSet/>
      <dgm:spPr/>
      <dgm:t>
        <a:bodyPr/>
        <a:lstStyle/>
        <a:p>
          <a:endParaRPr lang="de-DE"/>
        </a:p>
      </dgm:t>
    </dgm:pt>
    <dgm:pt modelId="{7AB98D3C-9A81-4C46-9B88-61D9E2C25FA0}" type="sibTrans" cxnId="{C1E45AA8-2D14-4142-8075-26170CC815C9}">
      <dgm:prSet/>
      <dgm:spPr/>
      <dgm:t>
        <a:bodyPr/>
        <a:lstStyle/>
        <a:p>
          <a:endParaRPr lang="de-DE"/>
        </a:p>
      </dgm:t>
    </dgm:pt>
    <dgm:pt modelId="{E30BBC59-B818-4B13-9928-D849CE008BC5}">
      <dgm:prSet phldrT="[Text]"/>
      <dgm:spPr>
        <a:solidFill>
          <a:srgbClr val="00B0F0"/>
        </a:solidFill>
      </dgm:spPr>
      <dgm:t>
        <a:bodyPr/>
        <a:lstStyle/>
        <a:p>
          <a:r>
            <a:rPr lang="de-DE" dirty="0" smtClean="0"/>
            <a:t>Brennbarer Stoff</a:t>
          </a:r>
          <a:endParaRPr lang="de-DE" dirty="0"/>
        </a:p>
      </dgm:t>
    </dgm:pt>
    <dgm:pt modelId="{14E7C3E0-4786-4F76-88BE-80D82E9B7D75}" type="parTrans" cxnId="{06B2B3B9-F3F7-4C87-A7FF-2C6F8EDCFA36}">
      <dgm:prSet/>
      <dgm:spPr/>
      <dgm:t>
        <a:bodyPr/>
        <a:lstStyle/>
        <a:p>
          <a:endParaRPr lang="de-DE"/>
        </a:p>
      </dgm:t>
    </dgm:pt>
    <dgm:pt modelId="{2A8D3D57-5ED2-47EB-9799-530520F052C0}" type="sibTrans" cxnId="{06B2B3B9-F3F7-4C87-A7FF-2C6F8EDCFA36}">
      <dgm:prSet/>
      <dgm:spPr/>
      <dgm:t>
        <a:bodyPr/>
        <a:lstStyle/>
        <a:p>
          <a:endParaRPr lang="de-DE"/>
        </a:p>
      </dgm:t>
    </dgm:pt>
    <dgm:pt modelId="{CB6BE6A3-794F-464C-ACC0-AFD01E335258}">
      <dgm:prSet phldrT="[Text]"/>
      <dgm:spPr>
        <a:solidFill>
          <a:srgbClr val="00B0F0"/>
        </a:solidFill>
      </dgm:spPr>
      <dgm:t>
        <a:bodyPr/>
        <a:lstStyle/>
        <a:p>
          <a:r>
            <a:rPr lang="de-DE" dirty="0" smtClean="0"/>
            <a:t>Sauerstoff</a:t>
          </a:r>
          <a:endParaRPr lang="de-DE" dirty="0"/>
        </a:p>
      </dgm:t>
    </dgm:pt>
    <dgm:pt modelId="{6F7A8819-CDE6-4A1C-A532-53441EA3A42D}" type="parTrans" cxnId="{B1FEBA70-A6C4-450D-940C-DF1990C9DC27}">
      <dgm:prSet/>
      <dgm:spPr/>
      <dgm:t>
        <a:bodyPr/>
        <a:lstStyle/>
        <a:p>
          <a:endParaRPr lang="de-DE"/>
        </a:p>
      </dgm:t>
    </dgm:pt>
    <dgm:pt modelId="{AF0F102C-3378-4361-9826-23E8DE505EEE}" type="sibTrans" cxnId="{B1FEBA70-A6C4-450D-940C-DF1990C9DC27}">
      <dgm:prSet/>
      <dgm:spPr/>
      <dgm:t>
        <a:bodyPr/>
        <a:lstStyle/>
        <a:p>
          <a:endParaRPr lang="de-DE"/>
        </a:p>
      </dgm:t>
    </dgm:pt>
    <dgm:pt modelId="{88FB55E6-3A16-47E5-8935-EB943752E03F}">
      <dgm:prSet phldrT="[Text]"/>
      <dgm:spPr>
        <a:solidFill>
          <a:srgbClr val="00B0F0"/>
        </a:solidFill>
      </dgm:spPr>
      <dgm:t>
        <a:bodyPr/>
        <a:lstStyle/>
        <a:p>
          <a:r>
            <a:rPr lang="de-DE" dirty="0" smtClean="0"/>
            <a:t>Zündtemperatur</a:t>
          </a:r>
          <a:endParaRPr lang="de-DE" dirty="0"/>
        </a:p>
      </dgm:t>
    </dgm:pt>
    <dgm:pt modelId="{8757532D-59E3-4D9A-BDE7-2065DAF52ACF}" type="parTrans" cxnId="{BA5E446E-6A60-4AC8-8743-5DA1D335D152}">
      <dgm:prSet/>
      <dgm:spPr/>
      <dgm:t>
        <a:bodyPr/>
        <a:lstStyle/>
        <a:p>
          <a:endParaRPr lang="de-DE"/>
        </a:p>
      </dgm:t>
    </dgm:pt>
    <dgm:pt modelId="{E525D9FF-33B6-4F80-B8B4-2195D25BFF37}" type="sibTrans" cxnId="{BA5E446E-6A60-4AC8-8743-5DA1D335D152}">
      <dgm:prSet/>
      <dgm:spPr/>
      <dgm:t>
        <a:bodyPr/>
        <a:lstStyle/>
        <a:p>
          <a:endParaRPr lang="de-DE"/>
        </a:p>
      </dgm:t>
    </dgm:pt>
    <dgm:pt modelId="{4EF2D271-EEA8-40E0-BDA2-9E08A5014B7E}">
      <dgm:prSet phldrT="[Text]"/>
      <dgm:spPr>
        <a:solidFill>
          <a:srgbClr val="00B0F0"/>
        </a:solidFill>
      </dgm:spPr>
      <dgm:t>
        <a:bodyPr/>
        <a:lstStyle/>
        <a:p>
          <a:r>
            <a:rPr lang="de-DE" dirty="0" smtClean="0"/>
            <a:t>Richtiges Mischungsverhältnis</a:t>
          </a:r>
          <a:endParaRPr lang="de-DE" dirty="0"/>
        </a:p>
      </dgm:t>
    </dgm:pt>
    <dgm:pt modelId="{71F86708-43E1-404F-9B1D-59075A9AF1C3}" type="parTrans" cxnId="{1F480D00-92B1-4A5C-8E95-507D51EB755F}">
      <dgm:prSet/>
      <dgm:spPr/>
      <dgm:t>
        <a:bodyPr/>
        <a:lstStyle/>
        <a:p>
          <a:endParaRPr lang="de-DE"/>
        </a:p>
      </dgm:t>
    </dgm:pt>
    <dgm:pt modelId="{FA6A2244-5013-4B20-B0C9-31D3C4EBB7A4}" type="sibTrans" cxnId="{1F480D00-92B1-4A5C-8E95-507D51EB755F}">
      <dgm:prSet/>
      <dgm:spPr/>
      <dgm:t>
        <a:bodyPr/>
        <a:lstStyle/>
        <a:p>
          <a:endParaRPr lang="de-DE"/>
        </a:p>
      </dgm:t>
    </dgm:pt>
    <dgm:pt modelId="{A8F87A19-9029-479A-9B4C-8EC98E08A9F4}" type="pres">
      <dgm:prSet presAssocID="{E5266C99-9A38-491C-A2E7-ED9BE4E6E65B}" presName="Name0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BC3583E2-B84C-4692-985E-8F98E3FFDF1C}" type="pres">
      <dgm:prSet presAssocID="{078D849A-7D66-4E6C-B1A1-3D6EC992D397}" presName="vertOne" presStyleCnt="0"/>
      <dgm:spPr/>
    </dgm:pt>
    <dgm:pt modelId="{C5B5ECC9-040E-40DB-BC2A-5D8F43A7F668}" type="pres">
      <dgm:prSet presAssocID="{078D849A-7D66-4E6C-B1A1-3D6EC992D397}" presName="txOne" presStyleLbl="node0" presStyleIdx="0" presStyleCnt="1">
        <dgm:presLayoutVars>
          <dgm:chPref val="3"/>
        </dgm:presLayoutVars>
      </dgm:prSet>
      <dgm:spPr/>
    </dgm:pt>
    <dgm:pt modelId="{9A3002BF-F05A-425D-8B7D-E13F9F1E76B3}" type="pres">
      <dgm:prSet presAssocID="{078D849A-7D66-4E6C-B1A1-3D6EC992D397}" presName="parTransOne" presStyleCnt="0"/>
      <dgm:spPr/>
    </dgm:pt>
    <dgm:pt modelId="{789B0519-8EE5-4409-8CA2-EE55DEB02075}" type="pres">
      <dgm:prSet presAssocID="{078D849A-7D66-4E6C-B1A1-3D6EC992D397}" presName="horzOne" presStyleCnt="0"/>
      <dgm:spPr/>
    </dgm:pt>
    <dgm:pt modelId="{DB97CB90-7B1D-4B98-8437-4A3D249D53C5}" type="pres">
      <dgm:prSet presAssocID="{E30BBC59-B818-4B13-9928-D849CE008BC5}" presName="vertTwo" presStyleCnt="0"/>
      <dgm:spPr/>
    </dgm:pt>
    <dgm:pt modelId="{7DC53D43-966F-4037-B974-2C0903E586FB}" type="pres">
      <dgm:prSet presAssocID="{E30BBC59-B818-4B13-9928-D849CE008BC5}" presName="txTwo" presStyleLbl="node2" presStyleIdx="0" presStyleCnt="4">
        <dgm:presLayoutVars>
          <dgm:chPref val="3"/>
        </dgm:presLayoutVars>
      </dgm:prSet>
      <dgm:spPr/>
      <dgm:t>
        <a:bodyPr/>
        <a:lstStyle/>
        <a:p>
          <a:endParaRPr lang="de-DE"/>
        </a:p>
      </dgm:t>
    </dgm:pt>
    <dgm:pt modelId="{A6BFC965-F361-4301-92DA-1444453C481C}" type="pres">
      <dgm:prSet presAssocID="{E30BBC59-B818-4B13-9928-D849CE008BC5}" presName="horzTwo" presStyleCnt="0"/>
      <dgm:spPr/>
    </dgm:pt>
    <dgm:pt modelId="{D3DD6FBF-756A-46AC-BF7D-760B20BAA1BB}" type="pres">
      <dgm:prSet presAssocID="{2A8D3D57-5ED2-47EB-9799-530520F052C0}" presName="sibSpaceTwo" presStyleCnt="0"/>
      <dgm:spPr/>
    </dgm:pt>
    <dgm:pt modelId="{B2D9203A-94E3-440E-A9FA-B65370E665DC}" type="pres">
      <dgm:prSet presAssocID="{CB6BE6A3-794F-464C-ACC0-AFD01E335258}" presName="vertTwo" presStyleCnt="0"/>
      <dgm:spPr/>
    </dgm:pt>
    <dgm:pt modelId="{31CA4880-746E-4A8B-8E6D-C7F8E980935B}" type="pres">
      <dgm:prSet presAssocID="{CB6BE6A3-794F-464C-ACC0-AFD01E335258}" presName="txTwo" presStyleLbl="node2" presStyleIdx="1" presStyleCnt="4">
        <dgm:presLayoutVars>
          <dgm:chPref val="3"/>
        </dgm:presLayoutVars>
      </dgm:prSet>
      <dgm:spPr/>
    </dgm:pt>
    <dgm:pt modelId="{AC9523D3-BAD0-453B-A0DE-80DF3FFDC93C}" type="pres">
      <dgm:prSet presAssocID="{CB6BE6A3-794F-464C-ACC0-AFD01E335258}" presName="horzTwo" presStyleCnt="0"/>
      <dgm:spPr/>
    </dgm:pt>
    <dgm:pt modelId="{6D80037C-0D89-4D31-965A-BF64C87B523F}" type="pres">
      <dgm:prSet presAssocID="{AF0F102C-3378-4361-9826-23E8DE505EEE}" presName="sibSpaceTwo" presStyleCnt="0"/>
      <dgm:spPr/>
    </dgm:pt>
    <dgm:pt modelId="{37A8A620-9E2E-4445-B116-D0DF41AEBE7D}" type="pres">
      <dgm:prSet presAssocID="{88FB55E6-3A16-47E5-8935-EB943752E03F}" presName="vertTwo" presStyleCnt="0"/>
      <dgm:spPr/>
    </dgm:pt>
    <dgm:pt modelId="{721F3C1E-404F-4628-A961-FC61B2E845D3}" type="pres">
      <dgm:prSet presAssocID="{88FB55E6-3A16-47E5-8935-EB943752E03F}" presName="txTwo" presStyleLbl="node2" presStyleIdx="2" presStyleCnt="4">
        <dgm:presLayoutVars>
          <dgm:chPref val="3"/>
        </dgm:presLayoutVars>
      </dgm:prSet>
      <dgm:spPr/>
    </dgm:pt>
    <dgm:pt modelId="{663E5B65-2773-4489-BF8F-FC094C3B0426}" type="pres">
      <dgm:prSet presAssocID="{88FB55E6-3A16-47E5-8935-EB943752E03F}" presName="horzTwo" presStyleCnt="0"/>
      <dgm:spPr/>
    </dgm:pt>
    <dgm:pt modelId="{D6754D61-E463-498E-8AEC-C8AAF6445768}" type="pres">
      <dgm:prSet presAssocID="{E525D9FF-33B6-4F80-B8B4-2195D25BFF37}" presName="sibSpaceTwo" presStyleCnt="0"/>
      <dgm:spPr/>
    </dgm:pt>
    <dgm:pt modelId="{4AD137B7-E035-4B0F-B734-CD5BA15DAB89}" type="pres">
      <dgm:prSet presAssocID="{4EF2D271-EEA8-40E0-BDA2-9E08A5014B7E}" presName="vertTwo" presStyleCnt="0"/>
      <dgm:spPr/>
    </dgm:pt>
    <dgm:pt modelId="{E1B908C8-8940-4B4F-A450-CE47BF6BD8A7}" type="pres">
      <dgm:prSet presAssocID="{4EF2D271-EEA8-40E0-BDA2-9E08A5014B7E}" presName="txTwo" presStyleLbl="node2" presStyleIdx="3" presStyleCnt="4">
        <dgm:presLayoutVars>
          <dgm:chPref val="3"/>
        </dgm:presLayoutVars>
      </dgm:prSet>
      <dgm:spPr/>
      <dgm:t>
        <a:bodyPr/>
        <a:lstStyle/>
        <a:p>
          <a:endParaRPr lang="de-DE"/>
        </a:p>
      </dgm:t>
    </dgm:pt>
    <dgm:pt modelId="{85F9EFC5-9258-47D2-A86D-453FDC112D02}" type="pres">
      <dgm:prSet presAssocID="{4EF2D271-EEA8-40E0-BDA2-9E08A5014B7E}" presName="horzTwo" presStyleCnt="0"/>
      <dgm:spPr/>
    </dgm:pt>
  </dgm:ptLst>
  <dgm:cxnLst>
    <dgm:cxn modelId="{C1E45AA8-2D14-4142-8075-26170CC815C9}" srcId="{E5266C99-9A38-491C-A2E7-ED9BE4E6E65B}" destId="{078D849A-7D66-4E6C-B1A1-3D6EC992D397}" srcOrd="0" destOrd="0" parTransId="{528BB679-D9AE-494E-BE99-4B47986C5535}" sibTransId="{7AB98D3C-9A81-4C46-9B88-61D9E2C25FA0}"/>
    <dgm:cxn modelId="{8D964E83-0308-4359-88E6-8FF2E4EB12DC}" type="presOf" srcId="{CB6BE6A3-794F-464C-ACC0-AFD01E335258}" destId="{31CA4880-746E-4A8B-8E6D-C7F8E980935B}" srcOrd="0" destOrd="0" presId="urn:microsoft.com/office/officeart/2005/8/layout/hierarchy4"/>
    <dgm:cxn modelId="{1F480D00-92B1-4A5C-8E95-507D51EB755F}" srcId="{078D849A-7D66-4E6C-B1A1-3D6EC992D397}" destId="{4EF2D271-EEA8-40E0-BDA2-9E08A5014B7E}" srcOrd="3" destOrd="0" parTransId="{71F86708-43E1-404F-9B1D-59075A9AF1C3}" sibTransId="{FA6A2244-5013-4B20-B0C9-31D3C4EBB7A4}"/>
    <dgm:cxn modelId="{4D9B2B61-E266-4866-BEBF-E35021722954}" type="presOf" srcId="{078D849A-7D66-4E6C-B1A1-3D6EC992D397}" destId="{C5B5ECC9-040E-40DB-BC2A-5D8F43A7F668}" srcOrd="0" destOrd="0" presId="urn:microsoft.com/office/officeart/2005/8/layout/hierarchy4"/>
    <dgm:cxn modelId="{B4E4683F-C0DF-41FE-91D1-B099D67E6E53}" type="presOf" srcId="{4EF2D271-EEA8-40E0-BDA2-9E08A5014B7E}" destId="{E1B908C8-8940-4B4F-A450-CE47BF6BD8A7}" srcOrd="0" destOrd="0" presId="urn:microsoft.com/office/officeart/2005/8/layout/hierarchy4"/>
    <dgm:cxn modelId="{06B2B3B9-F3F7-4C87-A7FF-2C6F8EDCFA36}" srcId="{078D849A-7D66-4E6C-B1A1-3D6EC992D397}" destId="{E30BBC59-B818-4B13-9928-D849CE008BC5}" srcOrd="0" destOrd="0" parTransId="{14E7C3E0-4786-4F76-88BE-80D82E9B7D75}" sibTransId="{2A8D3D57-5ED2-47EB-9799-530520F052C0}"/>
    <dgm:cxn modelId="{5803EEC6-458A-43D4-BC51-8903411A9D44}" type="presOf" srcId="{E30BBC59-B818-4B13-9928-D849CE008BC5}" destId="{7DC53D43-966F-4037-B974-2C0903E586FB}" srcOrd="0" destOrd="0" presId="urn:microsoft.com/office/officeart/2005/8/layout/hierarchy4"/>
    <dgm:cxn modelId="{EC5C0DE9-5F26-460F-879B-714F3E379223}" type="presOf" srcId="{E5266C99-9A38-491C-A2E7-ED9BE4E6E65B}" destId="{A8F87A19-9029-479A-9B4C-8EC98E08A9F4}" srcOrd="0" destOrd="0" presId="urn:microsoft.com/office/officeart/2005/8/layout/hierarchy4"/>
    <dgm:cxn modelId="{BA5E446E-6A60-4AC8-8743-5DA1D335D152}" srcId="{078D849A-7D66-4E6C-B1A1-3D6EC992D397}" destId="{88FB55E6-3A16-47E5-8935-EB943752E03F}" srcOrd="2" destOrd="0" parTransId="{8757532D-59E3-4D9A-BDE7-2065DAF52ACF}" sibTransId="{E525D9FF-33B6-4F80-B8B4-2195D25BFF37}"/>
    <dgm:cxn modelId="{AC618476-1DAA-4DBC-A211-DA8A127D175B}" type="presOf" srcId="{88FB55E6-3A16-47E5-8935-EB943752E03F}" destId="{721F3C1E-404F-4628-A961-FC61B2E845D3}" srcOrd="0" destOrd="0" presId="urn:microsoft.com/office/officeart/2005/8/layout/hierarchy4"/>
    <dgm:cxn modelId="{B1FEBA70-A6C4-450D-940C-DF1990C9DC27}" srcId="{078D849A-7D66-4E6C-B1A1-3D6EC992D397}" destId="{CB6BE6A3-794F-464C-ACC0-AFD01E335258}" srcOrd="1" destOrd="0" parTransId="{6F7A8819-CDE6-4A1C-A532-53441EA3A42D}" sibTransId="{AF0F102C-3378-4361-9826-23E8DE505EEE}"/>
    <dgm:cxn modelId="{49B3CCA1-3A46-4F5F-90C7-3B9920D330E2}" type="presParOf" srcId="{A8F87A19-9029-479A-9B4C-8EC98E08A9F4}" destId="{BC3583E2-B84C-4692-985E-8F98E3FFDF1C}" srcOrd="0" destOrd="0" presId="urn:microsoft.com/office/officeart/2005/8/layout/hierarchy4"/>
    <dgm:cxn modelId="{4F49F93C-A0B4-4450-8085-4E37816A3EE1}" type="presParOf" srcId="{BC3583E2-B84C-4692-985E-8F98E3FFDF1C}" destId="{C5B5ECC9-040E-40DB-BC2A-5D8F43A7F668}" srcOrd="0" destOrd="0" presId="urn:microsoft.com/office/officeart/2005/8/layout/hierarchy4"/>
    <dgm:cxn modelId="{59B0773E-10DF-40FB-9DB3-C209DB83F293}" type="presParOf" srcId="{BC3583E2-B84C-4692-985E-8F98E3FFDF1C}" destId="{9A3002BF-F05A-425D-8B7D-E13F9F1E76B3}" srcOrd="1" destOrd="0" presId="urn:microsoft.com/office/officeart/2005/8/layout/hierarchy4"/>
    <dgm:cxn modelId="{7D199189-2B43-4760-BBA9-120DF25EE133}" type="presParOf" srcId="{BC3583E2-B84C-4692-985E-8F98E3FFDF1C}" destId="{789B0519-8EE5-4409-8CA2-EE55DEB02075}" srcOrd="2" destOrd="0" presId="urn:microsoft.com/office/officeart/2005/8/layout/hierarchy4"/>
    <dgm:cxn modelId="{645D7EF1-BD69-456F-86A7-8FE2E6A719CA}" type="presParOf" srcId="{789B0519-8EE5-4409-8CA2-EE55DEB02075}" destId="{DB97CB90-7B1D-4B98-8437-4A3D249D53C5}" srcOrd="0" destOrd="0" presId="urn:microsoft.com/office/officeart/2005/8/layout/hierarchy4"/>
    <dgm:cxn modelId="{0E511403-CA82-40CA-816F-706EAB8ECC90}" type="presParOf" srcId="{DB97CB90-7B1D-4B98-8437-4A3D249D53C5}" destId="{7DC53D43-966F-4037-B974-2C0903E586FB}" srcOrd="0" destOrd="0" presId="urn:microsoft.com/office/officeart/2005/8/layout/hierarchy4"/>
    <dgm:cxn modelId="{A33B93AD-B949-4C9B-B4AB-43D7D6DACD91}" type="presParOf" srcId="{DB97CB90-7B1D-4B98-8437-4A3D249D53C5}" destId="{A6BFC965-F361-4301-92DA-1444453C481C}" srcOrd="1" destOrd="0" presId="urn:microsoft.com/office/officeart/2005/8/layout/hierarchy4"/>
    <dgm:cxn modelId="{89A0C764-A31B-4D80-85FE-1A5331FA3D3F}" type="presParOf" srcId="{789B0519-8EE5-4409-8CA2-EE55DEB02075}" destId="{D3DD6FBF-756A-46AC-BF7D-760B20BAA1BB}" srcOrd="1" destOrd="0" presId="urn:microsoft.com/office/officeart/2005/8/layout/hierarchy4"/>
    <dgm:cxn modelId="{CE281AB9-22E5-4444-8BDD-78BFD4A347DA}" type="presParOf" srcId="{789B0519-8EE5-4409-8CA2-EE55DEB02075}" destId="{B2D9203A-94E3-440E-A9FA-B65370E665DC}" srcOrd="2" destOrd="0" presId="urn:microsoft.com/office/officeart/2005/8/layout/hierarchy4"/>
    <dgm:cxn modelId="{C0B44D3A-9085-4C3B-B225-868F1547976F}" type="presParOf" srcId="{B2D9203A-94E3-440E-A9FA-B65370E665DC}" destId="{31CA4880-746E-4A8B-8E6D-C7F8E980935B}" srcOrd="0" destOrd="0" presId="urn:microsoft.com/office/officeart/2005/8/layout/hierarchy4"/>
    <dgm:cxn modelId="{87845762-3241-4727-940D-27161A11EE06}" type="presParOf" srcId="{B2D9203A-94E3-440E-A9FA-B65370E665DC}" destId="{AC9523D3-BAD0-453B-A0DE-80DF3FFDC93C}" srcOrd="1" destOrd="0" presId="urn:microsoft.com/office/officeart/2005/8/layout/hierarchy4"/>
    <dgm:cxn modelId="{18F402BE-2AE2-4949-81BE-B96FAB38DA1C}" type="presParOf" srcId="{789B0519-8EE5-4409-8CA2-EE55DEB02075}" destId="{6D80037C-0D89-4D31-965A-BF64C87B523F}" srcOrd="3" destOrd="0" presId="urn:microsoft.com/office/officeart/2005/8/layout/hierarchy4"/>
    <dgm:cxn modelId="{B565458F-5027-4FE7-95A7-3AF159885230}" type="presParOf" srcId="{789B0519-8EE5-4409-8CA2-EE55DEB02075}" destId="{37A8A620-9E2E-4445-B116-D0DF41AEBE7D}" srcOrd="4" destOrd="0" presId="urn:microsoft.com/office/officeart/2005/8/layout/hierarchy4"/>
    <dgm:cxn modelId="{79F4C6A4-5FD7-4702-BEAC-53AAF211A0A9}" type="presParOf" srcId="{37A8A620-9E2E-4445-B116-D0DF41AEBE7D}" destId="{721F3C1E-404F-4628-A961-FC61B2E845D3}" srcOrd="0" destOrd="0" presId="urn:microsoft.com/office/officeart/2005/8/layout/hierarchy4"/>
    <dgm:cxn modelId="{9E0F2242-F394-4FF4-920A-8BB2BDBA0FC2}" type="presParOf" srcId="{37A8A620-9E2E-4445-B116-D0DF41AEBE7D}" destId="{663E5B65-2773-4489-BF8F-FC094C3B0426}" srcOrd="1" destOrd="0" presId="urn:microsoft.com/office/officeart/2005/8/layout/hierarchy4"/>
    <dgm:cxn modelId="{E5FA77CD-63FA-4EEB-A8E1-F296228E1C56}" type="presParOf" srcId="{789B0519-8EE5-4409-8CA2-EE55DEB02075}" destId="{D6754D61-E463-498E-8AEC-C8AAF6445768}" srcOrd="5" destOrd="0" presId="urn:microsoft.com/office/officeart/2005/8/layout/hierarchy4"/>
    <dgm:cxn modelId="{BB4B71F0-1B89-4316-80F8-4568288668F4}" type="presParOf" srcId="{789B0519-8EE5-4409-8CA2-EE55DEB02075}" destId="{4AD137B7-E035-4B0F-B734-CD5BA15DAB89}" srcOrd="6" destOrd="0" presId="urn:microsoft.com/office/officeart/2005/8/layout/hierarchy4"/>
    <dgm:cxn modelId="{D6196D43-B21C-4977-9446-AC69F2DE30A3}" type="presParOf" srcId="{4AD137B7-E035-4B0F-B734-CD5BA15DAB89}" destId="{E1B908C8-8940-4B4F-A450-CE47BF6BD8A7}" srcOrd="0" destOrd="0" presId="urn:microsoft.com/office/officeart/2005/8/layout/hierarchy4"/>
    <dgm:cxn modelId="{CC679F6B-16A5-4C32-98C6-411ACB0C9049}" type="presParOf" srcId="{4AD137B7-E035-4B0F-B734-CD5BA15DAB89}" destId="{85F9EFC5-9258-47D2-A86D-453FDC112D02}" srcOrd="1" destOrd="0" presId="urn:microsoft.com/office/officeart/2005/8/layout/hierarchy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5B5ECC9-040E-40DB-BC2A-5D8F43A7F668}">
      <dsp:nvSpPr>
        <dsp:cNvPr id="0" name=""/>
        <dsp:cNvSpPr/>
      </dsp:nvSpPr>
      <dsp:spPr>
        <a:xfrm>
          <a:off x="1231" y="826"/>
          <a:ext cx="7617536" cy="2084276"/>
        </a:xfrm>
        <a:prstGeom prst="roundRect">
          <a:avLst>
            <a:gd name="adj" fmla="val 10000"/>
          </a:avLst>
        </a:prstGeom>
        <a:solidFill>
          <a:srgbClr val="FF0000"/>
        </a:solidFill>
        <a:ln w="285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lvl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6500" kern="1200" dirty="0" smtClean="0"/>
            <a:t>Brennen</a:t>
          </a:r>
          <a:endParaRPr lang="de-DE" sz="6500" kern="1200" dirty="0"/>
        </a:p>
      </dsp:txBody>
      <dsp:txXfrm>
        <a:off x="62277" y="61872"/>
        <a:ext cx="7495444" cy="1962184"/>
      </dsp:txXfrm>
    </dsp:sp>
    <dsp:sp modelId="{7DC53D43-966F-4037-B974-2C0903E586FB}">
      <dsp:nvSpPr>
        <dsp:cNvPr id="0" name=""/>
        <dsp:cNvSpPr/>
      </dsp:nvSpPr>
      <dsp:spPr>
        <a:xfrm>
          <a:off x="1231" y="2288460"/>
          <a:ext cx="1791518" cy="2084276"/>
        </a:xfrm>
        <a:prstGeom prst="roundRect">
          <a:avLst>
            <a:gd name="adj" fmla="val 10000"/>
          </a:avLst>
        </a:prstGeom>
        <a:solidFill>
          <a:srgbClr val="00B0F0"/>
        </a:solidFill>
        <a:ln w="285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300" kern="1200" dirty="0" smtClean="0"/>
            <a:t>Brennbarer Stoff</a:t>
          </a:r>
          <a:endParaRPr lang="de-DE" sz="1300" kern="1200" dirty="0"/>
        </a:p>
      </dsp:txBody>
      <dsp:txXfrm>
        <a:off x="53703" y="2340932"/>
        <a:ext cx="1686574" cy="1979332"/>
      </dsp:txXfrm>
    </dsp:sp>
    <dsp:sp modelId="{31CA4880-746E-4A8B-8E6D-C7F8E980935B}">
      <dsp:nvSpPr>
        <dsp:cNvPr id="0" name=""/>
        <dsp:cNvSpPr/>
      </dsp:nvSpPr>
      <dsp:spPr>
        <a:xfrm>
          <a:off x="1943237" y="2288460"/>
          <a:ext cx="1791518" cy="2084276"/>
        </a:xfrm>
        <a:prstGeom prst="roundRect">
          <a:avLst>
            <a:gd name="adj" fmla="val 10000"/>
          </a:avLst>
        </a:prstGeom>
        <a:solidFill>
          <a:srgbClr val="00B0F0"/>
        </a:solidFill>
        <a:ln w="285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300" kern="1200" dirty="0" smtClean="0"/>
            <a:t>Sauerstoff</a:t>
          </a:r>
          <a:endParaRPr lang="de-DE" sz="1300" kern="1200" dirty="0"/>
        </a:p>
      </dsp:txBody>
      <dsp:txXfrm>
        <a:off x="1995709" y="2340932"/>
        <a:ext cx="1686574" cy="1979332"/>
      </dsp:txXfrm>
    </dsp:sp>
    <dsp:sp modelId="{721F3C1E-404F-4628-A961-FC61B2E845D3}">
      <dsp:nvSpPr>
        <dsp:cNvPr id="0" name=""/>
        <dsp:cNvSpPr/>
      </dsp:nvSpPr>
      <dsp:spPr>
        <a:xfrm>
          <a:off x="3885243" y="2288460"/>
          <a:ext cx="1791518" cy="2084276"/>
        </a:xfrm>
        <a:prstGeom prst="roundRect">
          <a:avLst>
            <a:gd name="adj" fmla="val 10000"/>
          </a:avLst>
        </a:prstGeom>
        <a:solidFill>
          <a:srgbClr val="00B0F0"/>
        </a:solidFill>
        <a:ln w="285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300" kern="1200" dirty="0" smtClean="0"/>
            <a:t>Zündtemperatur</a:t>
          </a:r>
          <a:endParaRPr lang="de-DE" sz="1300" kern="1200" dirty="0"/>
        </a:p>
      </dsp:txBody>
      <dsp:txXfrm>
        <a:off x="3937715" y="2340932"/>
        <a:ext cx="1686574" cy="1979332"/>
      </dsp:txXfrm>
    </dsp:sp>
    <dsp:sp modelId="{E1B908C8-8940-4B4F-A450-CE47BF6BD8A7}">
      <dsp:nvSpPr>
        <dsp:cNvPr id="0" name=""/>
        <dsp:cNvSpPr/>
      </dsp:nvSpPr>
      <dsp:spPr>
        <a:xfrm>
          <a:off x="5827249" y="2288460"/>
          <a:ext cx="1791518" cy="2084276"/>
        </a:xfrm>
        <a:prstGeom prst="roundRect">
          <a:avLst>
            <a:gd name="adj" fmla="val 10000"/>
          </a:avLst>
        </a:prstGeom>
        <a:solidFill>
          <a:srgbClr val="00B0F0"/>
        </a:solidFill>
        <a:ln w="285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300" kern="1200" dirty="0" smtClean="0"/>
            <a:t>Richtiges Mischungsverhältnis</a:t>
          </a:r>
          <a:endParaRPr lang="de-DE" sz="1300" kern="1200" dirty="0"/>
        </a:p>
      </dsp:txBody>
      <dsp:txXfrm>
        <a:off x="5879721" y="2340932"/>
        <a:ext cx="1686574" cy="197933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7575663-DBC1-4D55-978B-D343D4F40EBC}">
      <dsp:nvSpPr>
        <dsp:cNvPr id="0" name=""/>
        <dsp:cNvSpPr/>
      </dsp:nvSpPr>
      <dsp:spPr>
        <a:xfrm>
          <a:off x="4399" y="443098"/>
          <a:ext cx="1222250" cy="1222250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300" kern="1200" dirty="0" smtClean="0"/>
            <a:t>Brennbarer Stoff</a:t>
          </a:r>
          <a:endParaRPr lang="de-DE" sz="1300" kern="1200" dirty="0"/>
        </a:p>
      </dsp:txBody>
      <dsp:txXfrm>
        <a:off x="183393" y="622092"/>
        <a:ext cx="864262" cy="864262"/>
      </dsp:txXfrm>
    </dsp:sp>
    <dsp:sp modelId="{6E00DEE1-7D0D-4BDB-A19A-4465DF01D07C}">
      <dsp:nvSpPr>
        <dsp:cNvPr id="0" name=""/>
        <dsp:cNvSpPr/>
      </dsp:nvSpPr>
      <dsp:spPr>
        <a:xfrm>
          <a:off x="1325897" y="699770"/>
          <a:ext cx="708905" cy="708905"/>
        </a:xfrm>
        <a:prstGeom prst="mathPlus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de-DE" sz="1100" kern="1200"/>
        </a:p>
      </dsp:txBody>
      <dsp:txXfrm>
        <a:off x="1419862" y="970855"/>
        <a:ext cx="520975" cy="166735"/>
      </dsp:txXfrm>
    </dsp:sp>
    <dsp:sp modelId="{F0304C49-B397-4442-9B64-15AC2DADF73C}">
      <dsp:nvSpPr>
        <dsp:cNvPr id="0" name=""/>
        <dsp:cNvSpPr/>
      </dsp:nvSpPr>
      <dsp:spPr>
        <a:xfrm>
          <a:off x="2134049" y="443098"/>
          <a:ext cx="1222250" cy="1222250"/>
        </a:xfrm>
        <a:prstGeom prst="ellipse">
          <a:avLst/>
        </a:prstGeom>
        <a:solidFill>
          <a:schemeClr val="accent4">
            <a:hueOff val="-4334388"/>
            <a:satOff val="20563"/>
            <a:lumOff val="-4444"/>
            <a:alphaOff val="0"/>
          </a:schemeClr>
        </a:solidFill>
        <a:ln w="285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300" kern="1200" dirty="0" smtClean="0"/>
            <a:t>Sauerstoff</a:t>
          </a:r>
          <a:endParaRPr lang="de-DE" sz="1300" kern="1200" dirty="0"/>
        </a:p>
      </dsp:txBody>
      <dsp:txXfrm>
        <a:off x="2313043" y="622092"/>
        <a:ext cx="864262" cy="864262"/>
      </dsp:txXfrm>
    </dsp:sp>
    <dsp:sp modelId="{5C3DCB6D-BB75-429C-8184-DFAEA40D79D6}">
      <dsp:nvSpPr>
        <dsp:cNvPr id="0" name=""/>
        <dsp:cNvSpPr/>
      </dsp:nvSpPr>
      <dsp:spPr>
        <a:xfrm>
          <a:off x="3455547" y="699770"/>
          <a:ext cx="708905" cy="708905"/>
        </a:xfrm>
        <a:prstGeom prst="mathPlus">
          <a:avLst/>
        </a:prstGeom>
        <a:solidFill>
          <a:schemeClr val="accent4">
            <a:hueOff val="-6501581"/>
            <a:satOff val="30845"/>
            <a:lumOff val="-6667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de-DE" sz="1100" kern="1200"/>
        </a:p>
      </dsp:txBody>
      <dsp:txXfrm>
        <a:off x="3549512" y="970855"/>
        <a:ext cx="520975" cy="166735"/>
      </dsp:txXfrm>
    </dsp:sp>
    <dsp:sp modelId="{FA08E11D-793C-4A6C-8F3A-F5465501F211}">
      <dsp:nvSpPr>
        <dsp:cNvPr id="0" name=""/>
        <dsp:cNvSpPr/>
      </dsp:nvSpPr>
      <dsp:spPr>
        <a:xfrm>
          <a:off x="4263699" y="443098"/>
          <a:ext cx="1222250" cy="1222250"/>
        </a:xfrm>
        <a:prstGeom prst="ellipse">
          <a:avLst/>
        </a:prstGeom>
        <a:solidFill>
          <a:schemeClr val="accent4">
            <a:hueOff val="-8668775"/>
            <a:satOff val="41126"/>
            <a:lumOff val="-8889"/>
            <a:alphaOff val="0"/>
          </a:schemeClr>
        </a:solidFill>
        <a:ln w="285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300" kern="1200" dirty="0" smtClean="0"/>
            <a:t>Hitze</a:t>
          </a:r>
          <a:endParaRPr lang="de-DE" sz="1300" kern="1200" dirty="0"/>
        </a:p>
      </dsp:txBody>
      <dsp:txXfrm>
        <a:off x="4442693" y="622092"/>
        <a:ext cx="864262" cy="864262"/>
      </dsp:txXfrm>
    </dsp:sp>
    <dsp:sp modelId="{88A18BB4-5274-4F4F-95D8-00C98C57A964}">
      <dsp:nvSpPr>
        <dsp:cNvPr id="0" name=""/>
        <dsp:cNvSpPr/>
      </dsp:nvSpPr>
      <dsp:spPr>
        <a:xfrm>
          <a:off x="5585197" y="699770"/>
          <a:ext cx="708905" cy="708905"/>
        </a:xfrm>
        <a:prstGeom prst="mathEqual">
          <a:avLst/>
        </a:prstGeom>
        <a:solidFill>
          <a:schemeClr val="accent4">
            <a:hueOff val="-13003162"/>
            <a:satOff val="61689"/>
            <a:lumOff val="-13333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de-DE" sz="1100" kern="1200"/>
        </a:p>
      </dsp:txBody>
      <dsp:txXfrm>
        <a:off x="5679162" y="845804"/>
        <a:ext cx="520975" cy="416837"/>
      </dsp:txXfrm>
    </dsp:sp>
    <dsp:sp modelId="{98186BE9-D540-4FBE-8182-5833B10CDA4E}">
      <dsp:nvSpPr>
        <dsp:cNvPr id="0" name=""/>
        <dsp:cNvSpPr/>
      </dsp:nvSpPr>
      <dsp:spPr>
        <a:xfrm>
          <a:off x="6393349" y="443098"/>
          <a:ext cx="1222250" cy="1222250"/>
        </a:xfrm>
        <a:prstGeom prst="ellipse">
          <a:avLst/>
        </a:prstGeom>
        <a:solidFill>
          <a:schemeClr val="accent4">
            <a:hueOff val="-13003162"/>
            <a:satOff val="61689"/>
            <a:lumOff val="-13333"/>
            <a:alphaOff val="0"/>
          </a:schemeClr>
        </a:solidFill>
        <a:ln w="285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300" kern="1200" dirty="0" smtClean="0"/>
            <a:t>CO²</a:t>
          </a:r>
          <a:endParaRPr lang="de-DE" sz="1300" kern="1200" dirty="0"/>
        </a:p>
      </dsp:txBody>
      <dsp:txXfrm>
        <a:off x="6572343" y="622092"/>
        <a:ext cx="864262" cy="864262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7575663-DBC1-4D55-978B-D343D4F40EBC}">
      <dsp:nvSpPr>
        <dsp:cNvPr id="0" name=""/>
        <dsp:cNvSpPr/>
      </dsp:nvSpPr>
      <dsp:spPr>
        <a:xfrm>
          <a:off x="871" y="394728"/>
          <a:ext cx="1318989" cy="1318989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300" kern="1200" dirty="0" smtClean="0"/>
            <a:t>Brennbarer Stoff</a:t>
          </a:r>
          <a:endParaRPr lang="de-DE" sz="1300" kern="1200" dirty="0"/>
        </a:p>
      </dsp:txBody>
      <dsp:txXfrm>
        <a:off x="194032" y="587889"/>
        <a:ext cx="932667" cy="932667"/>
      </dsp:txXfrm>
    </dsp:sp>
    <dsp:sp modelId="{6E00DEE1-7D0D-4BDB-A19A-4465DF01D07C}">
      <dsp:nvSpPr>
        <dsp:cNvPr id="0" name=""/>
        <dsp:cNvSpPr/>
      </dsp:nvSpPr>
      <dsp:spPr>
        <a:xfrm>
          <a:off x="1426962" y="671716"/>
          <a:ext cx="765013" cy="765013"/>
        </a:xfrm>
        <a:prstGeom prst="mathPlus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de-DE" sz="1300" kern="1200"/>
        </a:p>
      </dsp:txBody>
      <dsp:txXfrm>
        <a:off x="1528364" y="964257"/>
        <a:ext cx="562209" cy="179931"/>
      </dsp:txXfrm>
    </dsp:sp>
    <dsp:sp modelId="{F0304C49-B397-4442-9B64-15AC2DADF73C}">
      <dsp:nvSpPr>
        <dsp:cNvPr id="0" name=""/>
        <dsp:cNvSpPr/>
      </dsp:nvSpPr>
      <dsp:spPr>
        <a:xfrm>
          <a:off x="2299078" y="720083"/>
          <a:ext cx="723637" cy="668279"/>
        </a:xfrm>
        <a:prstGeom prst="ellipse">
          <a:avLst/>
        </a:prstGeom>
        <a:solidFill>
          <a:schemeClr val="accent4">
            <a:hueOff val="-4334388"/>
            <a:satOff val="20563"/>
            <a:lumOff val="-4444"/>
            <a:alphaOff val="0"/>
          </a:schemeClr>
        </a:solidFill>
        <a:ln w="285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300" kern="1200" dirty="0" smtClean="0"/>
            <a:t>Sauerstoff</a:t>
          </a:r>
          <a:endParaRPr lang="de-DE" sz="1300" kern="1200" dirty="0"/>
        </a:p>
      </dsp:txBody>
      <dsp:txXfrm>
        <a:off x="2405052" y="817950"/>
        <a:ext cx="511689" cy="472545"/>
      </dsp:txXfrm>
    </dsp:sp>
    <dsp:sp modelId="{5C3DCB6D-BB75-429C-8184-DFAEA40D79D6}">
      <dsp:nvSpPr>
        <dsp:cNvPr id="0" name=""/>
        <dsp:cNvSpPr/>
      </dsp:nvSpPr>
      <dsp:spPr>
        <a:xfrm>
          <a:off x="3129817" y="671716"/>
          <a:ext cx="765013" cy="765013"/>
        </a:xfrm>
        <a:prstGeom prst="mathPlus">
          <a:avLst/>
        </a:prstGeom>
        <a:solidFill>
          <a:schemeClr val="accent4">
            <a:hueOff val="-6501581"/>
            <a:satOff val="30845"/>
            <a:lumOff val="-6667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de-DE" sz="1300" kern="1200"/>
        </a:p>
      </dsp:txBody>
      <dsp:txXfrm>
        <a:off x="3231219" y="964257"/>
        <a:ext cx="562209" cy="179931"/>
      </dsp:txXfrm>
    </dsp:sp>
    <dsp:sp modelId="{FA08E11D-793C-4A6C-8F3A-F5465501F211}">
      <dsp:nvSpPr>
        <dsp:cNvPr id="0" name=""/>
        <dsp:cNvSpPr/>
      </dsp:nvSpPr>
      <dsp:spPr>
        <a:xfrm>
          <a:off x="4001932" y="394728"/>
          <a:ext cx="1318989" cy="1318989"/>
        </a:xfrm>
        <a:prstGeom prst="ellipse">
          <a:avLst/>
        </a:prstGeom>
        <a:solidFill>
          <a:schemeClr val="accent4">
            <a:hueOff val="-8668775"/>
            <a:satOff val="41126"/>
            <a:lumOff val="-8889"/>
            <a:alphaOff val="0"/>
          </a:schemeClr>
        </a:solidFill>
        <a:ln w="285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300" kern="1200" dirty="0" smtClean="0"/>
            <a:t>Hitze</a:t>
          </a:r>
          <a:endParaRPr lang="de-DE" sz="1300" kern="1200" dirty="0"/>
        </a:p>
      </dsp:txBody>
      <dsp:txXfrm>
        <a:off x="4195093" y="587889"/>
        <a:ext cx="932667" cy="932667"/>
      </dsp:txXfrm>
    </dsp:sp>
    <dsp:sp modelId="{88A18BB4-5274-4F4F-95D8-00C98C57A964}">
      <dsp:nvSpPr>
        <dsp:cNvPr id="0" name=""/>
        <dsp:cNvSpPr/>
      </dsp:nvSpPr>
      <dsp:spPr>
        <a:xfrm>
          <a:off x="5428023" y="671716"/>
          <a:ext cx="765013" cy="765013"/>
        </a:xfrm>
        <a:prstGeom prst="mathEqual">
          <a:avLst/>
        </a:prstGeom>
        <a:solidFill>
          <a:schemeClr val="accent4">
            <a:hueOff val="-13003162"/>
            <a:satOff val="61689"/>
            <a:lumOff val="-13333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de-DE" sz="1300" kern="1200"/>
        </a:p>
      </dsp:txBody>
      <dsp:txXfrm>
        <a:off x="5529425" y="829309"/>
        <a:ext cx="562209" cy="449827"/>
      </dsp:txXfrm>
    </dsp:sp>
    <dsp:sp modelId="{98186BE9-D540-4FBE-8182-5833B10CDA4E}">
      <dsp:nvSpPr>
        <dsp:cNvPr id="0" name=""/>
        <dsp:cNvSpPr/>
      </dsp:nvSpPr>
      <dsp:spPr>
        <a:xfrm>
          <a:off x="6300139" y="394728"/>
          <a:ext cx="1318989" cy="1318989"/>
        </a:xfrm>
        <a:prstGeom prst="ellipse">
          <a:avLst/>
        </a:prstGeom>
        <a:solidFill>
          <a:schemeClr val="accent4">
            <a:hueOff val="-13003162"/>
            <a:satOff val="61689"/>
            <a:lumOff val="-13333"/>
            <a:alphaOff val="0"/>
          </a:schemeClr>
        </a:solidFill>
        <a:ln w="285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300" kern="1200" dirty="0" smtClean="0"/>
            <a:t>CO</a:t>
          </a:r>
          <a:endParaRPr lang="de-DE" sz="1300" kern="1200" dirty="0"/>
        </a:p>
      </dsp:txBody>
      <dsp:txXfrm>
        <a:off x="6493300" y="587889"/>
        <a:ext cx="932667" cy="932667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5B5ECC9-040E-40DB-BC2A-5D8F43A7F668}">
      <dsp:nvSpPr>
        <dsp:cNvPr id="0" name=""/>
        <dsp:cNvSpPr/>
      </dsp:nvSpPr>
      <dsp:spPr>
        <a:xfrm>
          <a:off x="1351" y="1055"/>
          <a:ext cx="8360568" cy="1305155"/>
        </a:xfrm>
        <a:prstGeom prst="roundRect">
          <a:avLst>
            <a:gd name="adj" fmla="val 10000"/>
          </a:avLst>
        </a:prstGeom>
        <a:solidFill>
          <a:srgbClr val="FF0000"/>
        </a:solidFill>
        <a:ln w="285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4790" tIns="224790" rIns="224790" bIns="224790" numCol="1" spcCol="1270" anchor="ctr" anchorCtr="0">
          <a:noAutofit/>
        </a:bodyPr>
        <a:lstStyle/>
        <a:p>
          <a:pPr lvl="0" algn="ctr" defTabSz="2622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5900" kern="1200" dirty="0" smtClean="0"/>
            <a:t>Brennen</a:t>
          </a:r>
          <a:endParaRPr lang="de-DE" sz="5900" kern="1200" dirty="0"/>
        </a:p>
      </dsp:txBody>
      <dsp:txXfrm>
        <a:off x="39578" y="39282"/>
        <a:ext cx="8284114" cy="1228701"/>
      </dsp:txXfrm>
    </dsp:sp>
    <dsp:sp modelId="{7DC53D43-966F-4037-B974-2C0903E586FB}">
      <dsp:nvSpPr>
        <dsp:cNvPr id="0" name=""/>
        <dsp:cNvSpPr/>
      </dsp:nvSpPr>
      <dsp:spPr>
        <a:xfrm>
          <a:off x="1351" y="1522316"/>
          <a:ext cx="1966267" cy="1305155"/>
        </a:xfrm>
        <a:prstGeom prst="roundRect">
          <a:avLst>
            <a:gd name="adj" fmla="val 10000"/>
          </a:avLst>
        </a:prstGeom>
        <a:solidFill>
          <a:srgbClr val="00B0F0"/>
        </a:solidFill>
        <a:ln w="285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500" kern="1200" dirty="0" smtClean="0"/>
            <a:t>Brennbarer Stoff</a:t>
          </a:r>
          <a:endParaRPr lang="de-DE" sz="1500" kern="1200" dirty="0"/>
        </a:p>
      </dsp:txBody>
      <dsp:txXfrm>
        <a:off x="39578" y="1560543"/>
        <a:ext cx="1889813" cy="1228701"/>
      </dsp:txXfrm>
    </dsp:sp>
    <dsp:sp modelId="{31CA4880-746E-4A8B-8E6D-C7F8E980935B}">
      <dsp:nvSpPr>
        <dsp:cNvPr id="0" name=""/>
        <dsp:cNvSpPr/>
      </dsp:nvSpPr>
      <dsp:spPr>
        <a:xfrm>
          <a:off x="2132785" y="1522316"/>
          <a:ext cx="1966267" cy="1305155"/>
        </a:xfrm>
        <a:prstGeom prst="roundRect">
          <a:avLst>
            <a:gd name="adj" fmla="val 10000"/>
          </a:avLst>
        </a:prstGeom>
        <a:solidFill>
          <a:srgbClr val="00B0F0"/>
        </a:solidFill>
        <a:ln w="285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500" kern="1200" dirty="0" smtClean="0"/>
            <a:t>Sauerstoff</a:t>
          </a:r>
          <a:endParaRPr lang="de-DE" sz="1500" kern="1200" dirty="0"/>
        </a:p>
      </dsp:txBody>
      <dsp:txXfrm>
        <a:off x="2171012" y="1560543"/>
        <a:ext cx="1889813" cy="1228701"/>
      </dsp:txXfrm>
    </dsp:sp>
    <dsp:sp modelId="{721F3C1E-404F-4628-A961-FC61B2E845D3}">
      <dsp:nvSpPr>
        <dsp:cNvPr id="0" name=""/>
        <dsp:cNvSpPr/>
      </dsp:nvSpPr>
      <dsp:spPr>
        <a:xfrm>
          <a:off x="4264219" y="1522316"/>
          <a:ext cx="1966267" cy="1305155"/>
        </a:xfrm>
        <a:prstGeom prst="roundRect">
          <a:avLst>
            <a:gd name="adj" fmla="val 10000"/>
          </a:avLst>
        </a:prstGeom>
        <a:solidFill>
          <a:srgbClr val="00B0F0"/>
        </a:solidFill>
        <a:ln w="285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500" kern="1200" dirty="0" smtClean="0"/>
            <a:t>Zündtemperatur</a:t>
          </a:r>
          <a:endParaRPr lang="de-DE" sz="1500" kern="1200" dirty="0"/>
        </a:p>
      </dsp:txBody>
      <dsp:txXfrm>
        <a:off x="4302446" y="1560543"/>
        <a:ext cx="1889813" cy="1228701"/>
      </dsp:txXfrm>
    </dsp:sp>
    <dsp:sp modelId="{E1B908C8-8940-4B4F-A450-CE47BF6BD8A7}">
      <dsp:nvSpPr>
        <dsp:cNvPr id="0" name=""/>
        <dsp:cNvSpPr/>
      </dsp:nvSpPr>
      <dsp:spPr>
        <a:xfrm>
          <a:off x="6395653" y="1522316"/>
          <a:ext cx="1966267" cy="1305155"/>
        </a:xfrm>
        <a:prstGeom prst="roundRect">
          <a:avLst>
            <a:gd name="adj" fmla="val 10000"/>
          </a:avLst>
        </a:prstGeom>
        <a:solidFill>
          <a:srgbClr val="00B0F0"/>
        </a:solidFill>
        <a:ln w="285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500" kern="1200" dirty="0" smtClean="0"/>
            <a:t>Richtiges Mischungsverhältnis</a:t>
          </a:r>
          <a:endParaRPr lang="de-DE" sz="1500" kern="1200" dirty="0"/>
        </a:p>
      </dsp:txBody>
      <dsp:txXfrm>
        <a:off x="6433880" y="1560543"/>
        <a:ext cx="1889813" cy="122870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4">
  <dgm:title val=""/>
  <dgm:desc val=""/>
  <dgm:catLst>
    <dgm:cat type="hierarchy" pri="4000"/>
    <dgm:cat type="list" pri="24000"/>
    <dgm:cat type="relationship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t"/>
              </dgm:alg>
            </dgm:if>
            <dgm:else name="Name10">
              <dgm:alg type="lin">
                <dgm:param type="linDir" val="fromR"/>
                <dgm:param type="nodeVertAlign" val="t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T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t"/>
                    </dgm:alg>
                  </dgm:if>
                  <dgm:else name="Name17">
                    <dgm:alg type="lin">
                      <dgm:param type="linDir" val="fromR"/>
                      <dgm:param type="nodeVertAlign" val="t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T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t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t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T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t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t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equation1">
  <dgm:title val=""/>
  <dgm:desc val=""/>
  <dgm:catLst>
    <dgm:cat type="relationship" pri="17000"/>
    <dgm:cat type="process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choose name="Name0">
      <dgm:if name="Name1" func="var" arg="dir" op="equ" val="norm">
        <dgm:alg type="lin">
          <dgm:param type="fallback" val="2D"/>
        </dgm:alg>
      </dgm:if>
      <dgm:else name="Name2">
        <dgm:alg type="lin">
          <dgm:param type="linDir" val="fromR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fact="0.58"/>
      <dgm:constr type="primFontSz" for="ch" ptType="node" op="equ" val="65"/>
      <dgm:constr type="primFontSz" for="ch" ptType="sibTrans" op="equ" val="55"/>
      <dgm:constr type="primFontSz" for="ch" ptType="sibTrans" refType="primFontSz" refFor="ch" refPtType="node" op="lte" fact="0.8"/>
      <dgm:constr type="w" for="ch" forName="spacerL" refType="w" refFor="ch" refPtType="sibTrans" fact="0.14"/>
      <dgm:constr type="w" for="ch" forName="spacerR" refType="w" refFor="ch" refPtType="sibTrans" fact="0.14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pacerL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sibTrans">
          <dgm:alg type="tx"/>
          <dgm:choose name="Name3">
            <dgm:if name="Name4" axis="followSib" ptType="sibTrans" func="cnt" op="equ" val="0">
              <dgm:shape xmlns:r="http://schemas.openxmlformats.org/officeDocument/2006/relationships" type="mathEqual" r:blip="">
                <dgm:adjLst/>
              </dgm:shape>
            </dgm:if>
            <dgm:else name="Name5">
              <dgm:shape xmlns:r="http://schemas.openxmlformats.org/officeDocument/2006/relationships" type="mathPlus" r:blip="">
                <dgm:adjLst/>
              </dgm:shape>
            </dgm:else>
          </dgm:choose>
          <dgm:presOf axis="self"/>
          <dgm:constrLst>
            <dgm:constr type="h" refType="w"/>
            <dgm:constr type="lMarg"/>
            <dgm:constr type="rMarg"/>
            <dgm:constr type="tMarg"/>
            <dgm:constr type="bMarg"/>
          </dgm:constrLst>
          <dgm:ruleLst>
            <dgm:rule type="primFontSz" val="5" fact="NaN" max="NaN"/>
          </dgm:ruleLst>
        </dgm:layoutNode>
        <dgm:layoutNode name="spacerR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equation1">
  <dgm:title val=""/>
  <dgm:desc val=""/>
  <dgm:catLst>
    <dgm:cat type="relationship" pri="17000"/>
    <dgm:cat type="process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choose name="Name0">
      <dgm:if name="Name1" func="var" arg="dir" op="equ" val="norm">
        <dgm:alg type="lin">
          <dgm:param type="fallback" val="2D"/>
        </dgm:alg>
      </dgm:if>
      <dgm:else name="Name2">
        <dgm:alg type="lin">
          <dgm:param type="linDir" val="fromR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fact="0.58"/>
      <dgm:constr type="primFontSz" for="ch" ptType="node" op="equ" val="65"/>
      <dgm:constr type="primFontSz" for="ch" ptType="sibTrans" op="equ" val="55"/>
      <dgm:constr type="primFontSz" for="ch" ptType="sibTrans" refType="primFontSz" refFor="ch" refPtType="node" op="lte" fact="0.8"/>
      <dgm:constr type="w" for="ch" forName="spacerL" refType="w" refFor="ch" refPtType="sibTrans" fact="0.14"/>
      <dgm:constr type="w" for="ch" forName="spacerR" refType="w" refFor="ch" refPtType="sibTrans" fact="0.14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pacerL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sibTrans">
          <dgm:alg type="tx"/>
          <dgm:choose name="Name3">
            <dgm:if name="Name4" axis="followSib" ptType="sibTrans" func="cnt" op="equ" val="0">
              <dgm:shape xmlns:r="http://schemas.openxmlformats.org/officeDocument/2006/relationships" type="mathEqual" r:blip="">
                <dgm:adjLst/>
              </dgm:shape>
            </dgm:if>
            <dgm:else name="Name5">
              <dgm:shape xmlns:r="http://schemas.openxmlformats.org/officeDocument/2006/relationships" type="mathPlus" r:blip="">
                <dgm:adjLst/>
              </dgm:shape>
            </dgm:else>
          </dgm:choose>
          <dgm:presOf axis="self"/>
          <dgm:constrLst>
            <dgm:constr type="h" refType="w"/>
            <dgm:constr type="lMarg"/>
            <dgm:constr type="rMarg"/>
            <dgm:constr type="tMarg"/>
            <dgm:constr type="bMarg"/>
          </dgm:constrLst>
          <dgm:ruleLst>
            <dgm:rule type="primFontSz" val="5" fact="NaN" max="NaN"/>
          </dgm:ruleLst>
        </dgm:layoutNode>
        <dgm:layoutNode name="spacerR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ierarchy4">
  <dgm:title val=""/>
  <dgm:desc val=""/>
  <dgm:catLst>
    <dgm:cat type="hierarchy" pri="4000"/>
    <dgm:cat type="list" pri="24000"/>
    <dgm:cat type="relationship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t"/>
              </dgm:alg>
            </dgm:if>
            <dgm:else name="Name10">
              <dgm:alg type="lin">
                <dgm:param type="linDir" val="fromR"/>
                <dgm:param type="nodeVertAlign" val="t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T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t"/>
                    </dgm:alg>
                  </dgm:if>
                  <dgm:else name="Name17">
                    <dgm:alg type="lin">
                      <dgm:param type="linDir" val="fromR"/>
                      <dgm:param type="nodeVertAlign" val="t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T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t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t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T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t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t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228600"/>
            <a:ext cx="7772400" cy="4571999"/>
          </a:xfrm>
        </p:spPr>
        <p:txBody>
          <a:bodyPr anchor="ctr">
            <a:noAutofit/>
          </a:bodyPr>
          <a:lstStyle>
            <a:lvl1pPr>
              <a:lnSpc>
                <a:spcPct val="100000"/>
              </a:lnSpc>
              <a:defRPr sz="8800" spc="-80" baseline="0">
                <a:solidFill>
                  <a:schemeClr val="tx1"/>
                </a:solidFill>
              </a:defRPr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4800600"/>
            <a:ext cx="6858000" cy="914400"/>
          </a:xfrm>
        </p:spPr>
        <p:txBody>
          <a:bodyPr/>
          <a:lstStyle>
            <a:lvl1pPr marL="0" indent="0" algn="l">
              <a:buNone/>
              <a:defRPr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BD6154-CCE4-4256-90D9-560CB4B5EE4E}" type="datetimeFigureOut">
              <a:rPr lang="de-DE" smtClean="0"/>
              <a:t>17.02.2014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75C4B09-D708-49E2-901D-20D8A518F00E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BD6154-CCE4-4256-90D9-560CB4B5EE4E}" type="datetimeFigureOut">
              <a:rPr lang="de-DE" smtClean="0"/>
              <a:t>17.02.2014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5C4B09-D708-49E2-901D-20D8A518F00E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BD6154-CCE4-4256-90D9-560CB4B5EE4E}" type="datetimeFigureOut">
              <a:rPr lang="de-DE" smtClean="0"/>
              <a:t>17.02.2014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5C4B09-D708-49E2-901D-20D8A518F00E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BD6154-CCE4-4256-90D9-560CB4B5EE4E}" type="datetimeFigureOut">
              <a:rPr lang="de-DE" smtClean="0"/>
              <a:t>17.02.2014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5C4B09-D708-49E2-901D-20D8A518F00E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47800"/>
            <a:ext cx="7772400" cy="4321175"/>
          </a:xfrm>
        </p:spPr>
        <p:txBody>
          <a:bodyPr anchor="ctr">
            <a:noAutofit/>
          </a:bodyPr>
          <a:lstStyle>
            <a:lvl1pPr algn="l">
              <a:lnSpc>
                <a:spcPct val="100000"/>
              </a:lnSpc>
              <a:defRPr sz="8800" b="0" cap="all" spc="-80" baseline="0">
                <a:solidFill>
                  <a:schemeClr val="tx1"/>
                </a:solidFill>
              </a:defRPr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28601"/>
            <a:ext cx="7772400" cy="1066800"/>
          </a:xfrm>
        </p:spPr>
        <p:txBody>
          <a:bodyPr anchor="b"/>
          <a:lstStyle>
            <a:lvl1pPr marL="0" indent="0">
              <a:buNone/>
              <a:defRPr sz="2000"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BD6154-CCE4-4256-90D9-560CB4B5EE4E}" type="datetimeFigureOut">
              <a:rPr lang="de-DE" smtClean="0"/>
              <a:t>17.02.2014</a:t>
            </a:fld>
            <a:endParaRPr lang="de-DE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75C4B09-D708-49E2-901D-20D8A518F00E}" type="slidenum">
              <a:rPr lang="de-DE" smtClean="0"/>
              <a:t>‹Nr.›</a:t>
            </a:fld>
            <a:endParaRPr lang="de-DE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de-D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30680" y="1574800"/>
            <a:ext cx="32918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90160" y="1574800"/>
            <a:ext cx="32918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BD6154-CCE4-4256-90D9-560CB4B5EE4E}" type="datetimeFigureOut">
              <a:rPr lang="de-DE" smtClean="0"/>
              <a:t>17.02.2014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5C4B09-D708-49E2-901D-20D8A518F00E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7632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sz="1800" b="0" cap="all" spc="10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27632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93208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lang="en-US" sz="1800" b="0" kern="1200" cap="all" spc="100" baseline="0" dirty="0" smtClean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</a:pPr>
            <a:r>
              <a:rPr lang="de-DE" smtClean="0"/>
              <a:t>Textmasterformat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93208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BD6154-CCE4-4256-90D9-560CB4B5EE4E}" type="datetimeFigureOut">
              <a:rPr lang="de-DE" smtClean="0"/>
              <a:t>17.02.2014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5C4B09-D708-49E2-901D-20D8A518F00E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BD6154-CCE4-4256-90D9-560CB4B5EE4E}" type="datetimeFigureOut">
              <a:rPr lang="de-DE" smtClean="0"/>
              <a:t>17.02.2014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5C4B09-D708-49E2-901D-20D8A518F00E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BD6154-CCE4-4256-90D9-560CB4B5EE4E}" type="datetimeFigureOut">
              <a:rPr lang="de-DE" smtClean="0"/>
              <a:t>17.02.2014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5C4B09-D708-49E2-901D-20D8A518F00E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600200"/>
            <a:ext cx="5111750" cy="44805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600200"/>
            <a:ext cx="3008313" cy="4480560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BD6154-CCE4-4256-90D9-560CB4B5EE4E}" type="datetimeFigureOut">
              <a:rPr lang="de-DE" smtClean="0"/>
              <a:t>17.02.2014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5C4B09-D708-49E2-901D-20D8A518F00E}" type="slidenum">
              <a:rPr lang="de-DE" smtClean="0"/>
              <a:t>‹Nr.›</a:t>
            </a:fld>
            <a:endParaRPr lang="de-DE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-1" y="0"/>
            <a:ext cx="9000877" cy="4846320"/>
          </a:xfrm>
          <a:solidFill>
            <a:schemeClr val="bg1">
              <a:lumMod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 smtClean="0"/>
              <a:t>Bild durch Klicken auf Symbol hinzufügen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5715000"/>
            <a:ext cx="8153400" cy="4572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BD6154-CCE4-4256-90D9-560CB4B5EE4E}" type="datetimeFigureOut">
              <a:rPr lang="de-DE" smtClean="0"/>
              <a:t>17.02.2014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75C4B09-D708-49E2-901D-20D8A518F00E}" type="slidenum">
              <a:rPr lang="de-DE" smtClean="0"/>
              <a:t>‹Nr.›</a:t>
            </a:fld>
            <a:endParaRPr lang="de-DE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457200" y="4953000"/>
            <a:ext cx="8153400" cy="762000"/>
          </a:xfrm>
        </p:spPr>
        <p:txBody>
          <a:bodyPr anchor="t">
            <a:normAutofit/>
          </a:bodyPr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5791200" cy="13716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76200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172201"/>
            <a:ext cx="3429000" cy="304800"/>
          </a:xfrm>
          <a:prstGeom prst="rect">
            <a:avLst/>
          </a:prstGeom>
        </p:spPr>
        <p:txBody>
          <a:bodyPr vert="horz" lIns="91440" tIns="45720" rIns="91440" bIns="0" rtlCol="0" anchor="b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D3BD6154-CCE4-4256-90D9-560CB4B5EE4E}" type="datetimeFigureOut">
              <a:rPr lang="de-DE" smtClean="0"/>
              <a:t>17.02.2014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492875"/>
            <a:ext cx="3429000" cy="28384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400" b="1">
                <a:solidFill>
                  <a:schemeClr val="tx2"/>
                </a:solidFill>
              </a:defRPr>
            </a:lvl1pPr>
          </a:lstStyle>
          <a:p>
            <a:fld id="{D75C4B09-D708-49E2-901D-20D8A518F00E}" type="slidenum">
              <a:rPr lang="de-DE" smtClean="0"/>
              <a:t>‹Nr.›</a:t>
            </a:fld>
            <a:endParaRPr lang="de-DE"/>
          </a:p>
        </p:txBody>
      </p:sp>
      <p:sp>
        <p:nvSpPr>
          <p:cNvPr id="7" name="Rectangle 6"/>
          <p:cNvSpPr/>
          <p:nvPr/>
        </p:nvSpPr>
        <p:spPr>
          <a:xfrm>
            <a:off x="9001124" y="0"/>
            <a:ext cx="142876" cy="13716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9001124" y="1371600"/>
            <a:ext cx="142876" cy="54864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3600" kern="1200" cap="all" spc="-6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spcAft>
          <a:spcPts val="600"/>
        </a:spcAft>
        <a:buFont typeface="Arial" pitchFamily="34" charset="0"/>
        <a:buNone/>
        <a:defRPr sz="20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3.xml"/><Relationship Id="rId3" Type="http://schemas.openxmlformats.org/officeDocument/2006/relationships/diagramLayout" Target="../diagrams/layout2.xml"/><Relationship Id="rId7" Type="http://schemas.openxmlformats.org/officeDocument/2006/relationships/diagramData" Target="../diagrams/data3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11" Type="http://schemas.microsoft.com/office/2007/relationships/diagramDrawing" Target="../diagrams/drawing3.xml"/><Relationship Id="rId5" Type="http://schemas.openxmlformats.org/officeDocument/2006/relationships/diagramColors" Target="../diagrams/colors2.xml"/><Relationship Id="rId10" Type="http://schemas.openxmlformats.org/officeDocument/2006/relationships/diagramColors" Target="../diagrams/colors3.xml"/><Relationship Id="rId4" Type="http://schemas.openxmlformats.org/officeDocument/2006/relationships/diagramQuickStyle" Target="../diagrams/quickStyle2.xml"/><Relationship Id="rId9" Type="http://schemas.openxmlformats.org/officeDocument/2006/relationships/diagramQuickStyle" Target="../diagrams/quickStyle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07504" y="260648"/>
            <a:ext cx="8420472" cy="1902073"/>
          </a:xfrm>
        </p:spPr>
        <p:txBody>
          <a:bodyPr/>
          <a:lstStyle/>
          <a:p>
            <a:pPr algn="ctr"/>
            <a:r>
              <a:rPr lang="de-DE" sz="6600" dirty="0" smtClean="0"/>
              <a:t>Brennen und Löschen</a:t>
            </a:r>
            <a:endParaRPr lang="de-DE" sz="6600" dirty="0"/>
          </a:p>
        </p:txBody>
      </p:sp>
      <p:pic>
        <p:nvPicPr>
          <p:cNvPr id="5" name="Grafik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1964" y="2708920"/>
            <a:ext cx="5220072" cy="39150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114470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Löschen: Voraussetzung</a:t>
            </a:r>
            <a:endParaRPr lang="de-DE" dirty="0"/>
          </a:p>
        </p:txBody>
      </p:sp>
      <p:graphicFrame>
        <p:nvGraphicFramePr>
          <p:cNvPr id="4" name="Inhaltsplatzhalt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74339590"/>
              </p:ext>
            </p:extLst>
          </p:nvPr>
        </p:nvGraphicFramePr>
        <p:xfrm>
          <a:off x="457200" y="1752601"/>
          <a:ext cx="8363272" cy="282852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Multiplizieren 2"/>
          <p:cNvSpPr/>
          <p:nvPr/>
        </p:nvSpPr>
        <p:spPr>
          <a:xfrm>
            <a:off x="539552" y="2894328"/>
            <a:ext cx="1872208" cy="2088232"/>
          </a:xfrm>
          <a:prstGeom prst="mathMultiply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Multiplizieren 4"/>
          <p:cNvSpPr/>
          <p:nvPr/>
        </p:nvSpPr>
        <p:spPr>
          <a:xfrm>
            <a:off x="2564160" y="2924944"/>
            <a:ext cx="1872208" cy="2088232"/>
          </a:xfrm>
          <a:prstGeom prst="mathMultiply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6" name="Multiplizieren 5"/>
          <p:cNvSpPr/>
          <p:nvPr/>
        </p:nvSpPr>
        <p:spPr>
          <a:xfrm>
            <a:off x="4716016" y="2924944"/>
            <a:ext cx="1872208" cy="2088232"/>
          </a:xfrm>
          <a:prstGeom prst="mathMultiply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7" name="Multiplizieren 6"/>
          <p:cNvSpPr/>
          <p:nvPr/>
        </p:nvSpPr>
        <p:spPr>
          <a:xfrm>
            <a:off x="6948264" y="2924944"/>
            <a:ext cx="1872208" cy="2088232"/>
          </a:xfrm>
          <a:prstGeom prst="mathMultiply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0" name="Textfeld 9"/>
          <p:cNvSpPr txBox="1"/>
          <p:nvPr/>
        </p:nvSpPr>
        <p:spPr>
          <a:xfrm>
            <a:off x="467544" y="4797152"/>
            <a:ext cx="19442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Abmagern</a:t>
            </a:r>
            <a:endParaRPr lang="de-DE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2" name="Textfeld 11"/>
          <p:cNvSpPr txBox="1"/>
          <p:nvPr/>
        </p:nvSpPr>
        <p:spPr>
          <a:xfrm>
            <a:off x="2735796" y="4795119"/>
            <a:ext cx="19442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Ersticken</a:t>
            </a:r>
            <a:endParaRPr lang="de-DE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" name="Textfeld 12"/>
          <p:cNvSpPr txBox="1"/>
          <p:nvPr/>
        </p:nvSpPr>
        <p:spPr>
          <a:xfrm>
            <a:off x="4860032" y="4795119"/>
            <a:ext cx="19442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Kühlen</a:t>
            </a:r>
            <a:endParaRPr lang="de-DE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3643196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5" grpId="0" animBg="1"/>
      <p:bldP spid="6" grpId="0" animBg="1"/>
      <p:bldP spid="7" grpId="0" animBg="1"/>
      <p:bldP spid="10" grpId="0"/>
      <p:bldP spid="12" grpId="0"/>
      <p:bldP spid="1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Löschwirkungen</a:t>
            </a:r>
            <a:endParaRPr lang="de-DE" dirty="0"/>
          </a:p>
        </p:txBody>
      </p:sp>
      <p:graphicFrame>
        <p:nvGraphicFramePr>
          <p:cNvPr id="4" name="Inhaltsplatzhalt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27612547"/>
              </p:ext>
            </p:extLst>
          </p:nvPr>
        </p:nvGraphicFramePr>
        <p:xfrm>
          <a:off x="457200" y="1752600"/>
          <a:ext cx="7620000" cy="2661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54560"/>
                <a:gridCol w="5665440"/>
              </a:tblGrid>
              <a:tr h="370840">
                <a:tc>
                  <a:txBody>
                    <a:bodyPr/>
                    <a:lstStyle/>
                    <a:p>
                      <a:r>
                        <a:rPr lang="de-DE" dirty="0" smtClean="0"/>
                        <a:t>Löschwirkung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Erklärung</a:t>
                      </a:r>
                      <a:endParaRPr lang="de-DE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 smtClean="0"/>
                        <a:t>Kühlen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Verringern</a:t>
                      </a:r>
                      <a:r>
                        <a:rPr lang="de-DE" baseline="0" dirty="0" smtClean="0"/>
                        <a:t> der Temperatur, bis eine Verbrennung nicht mehr möglich ist</a:t>
                      </a:r>
                      <a:endParaRPr lang="de-DE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 smtClean="0"/>
                        <a:t>Ersticken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Trennen</a:t>
                      </a:r>
                      <a:r>
                        <a:rPr lang="de-DE" baseline="0" dirty="0" smtClean="0"/>
                        <a:t> des Sauerstoffs vom Brennbaren Stoff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 smtClean="0"/>
                        <a:t>Mechanisch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Aufbrechen/</a:t>
                      </a:r>
                      <a:r>
                        <a:rPr lang="de-DE" baseline="0" dirty="0" smtClean="0"/>
                        <a:t>Verteilen des Brennbaren Stoffes, sodass der Brand kleiner wird und die Kerntemperatur sinkt</a:t>
                      </a:r>
                      <a:endParaRPr lang="de-DE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 smtClean="0"/>
                        <a:t>Inhibition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Verhindern der Reaktion</a:t>
                      </a:r>
                      <a:r>
                        <a:rPr lang="de-DE" baseline="0" dirty="0" smtClean="0"/>
                        <a:t> von Sauerstoff und brennbarem Stoff auf Atomebene</a:t>
                      </a:r>
                      <a:endParaRPr lang="de-DE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965642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Löschmittel</a:t>
            </a:r>
            <a:endParaRPr lang="de-DE" dirty="0"/>
          </a:p>
        </p:txBody>
      </p:sp>
      <p:graphicFrame>
        <p:nvGraphicFramePr>
          <p:cNvPr id="4" name="Inhaltsplatzhalt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705958"/>
              </p:ext>
            </p:extLst>
          </p:nvPr>
        </p:nvGraphicFramePr>
        <p:xfrm>
          <a:off x="179510" y="1752600"/>
          <a:ext cx="8712972" cy="3235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78243"/>
                <a:gridCol w="2178243"/>
                <a:gridCol w="2178243"/>
                <a:gridCol w="2178243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de-DE" dirty="0" smtClean="0"/>
                        <a:t>Löschmittel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 smtClean="0"/>
                        <a:t>Haupt-Löschwirkung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 smtClean="0"/>
                        <a:t>Neben-Löschwirkung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 smtClean="0"/>
                        <a:t>Geeignet für Brandklassen</a:t>
                      </a:r>
                      <a:endParaRPr lang="de-DE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de-DE" dirty="0" smtClean="0"/>
                        <a:t>Wasser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 smtClean="0"/>
                        <a:t>Kühlen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 smtClean="0"/>
                        <a:t>Mechanisch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 smtClean="0"/>
                        <a:t>A</a:t>
                      </a:r>
                      <a:endParaRPr lang="de-DE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de-DE" dirty="0" smtClean="0"/>
                        <a:t>Schaum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 smtClean="0"/>
                        <a:t>Ersticken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 smtClean="0"/>
                        <a:t>Kühlen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 smtClean="0"/>
                        <a:t>A,B</a:t>
                      </a:r>
                      <a:endParaRPr lang="de-DE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de-DE" dirty="0" smtClean="0"/>
                        <a:t>Löschpulver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 smtClean="0"/>
                        <a:t>Inhibition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 smtClean="0"/>
                        <a:t>-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 smtClean="0"/>
                        <a:t>A,B,C,D</a:t>
                      </a:r>
                      <a:endParaRPr lang="de-DE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de-DE" dirty="0" smtClean="0"/>
                        <a:t>Löschdecke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 smtClean="0"/>
                        <a:t>Ersticken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 smtClean="0"/>
                        <a:t>-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 smtClean="0"/>
                        <a:t>B,F</a:t>
                      </a:r>
                      <a:endParaRPr lang="de-DE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de-DE" dirty="0" smtClean="0"/>
                        <a:t>F-Feuerlöscher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 smtClean="0"/>
                        <a:t>Ersticken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 smtClean="0"/>
                        <a:t>-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 smtClean="0"/>
                        <a:t>F</a:t>
                      </a:r>
                      <a:endParaRPr lang="de-DE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de-DE" dirty="0" smtClean="0"/>
                        <a:t>CO²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 smtClean="0"/>
                        <a:t>Ersticken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 smtClean="0"/>
                        <a:t>Kühlen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 smtClean="0"/>
                        <a:t>B,C</a:t>
                      </a:r>
                      <a:endParaRPr lang="de-DE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de-DE" dirty="0" smtClean="0"/>
                        <a:t>Sand, Salz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 err="1" smtClean="0"/>
                        <a:t>Ertsicken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 smtClean="0"/>
                        <a:t>-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 smtClean="0"/>
                        <a:t>D</a:t>
                      </a:r>
                      <a:endParaRPr lang="de-DE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320665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7787208" cy="1371600"/>
          </a:xfrm>
        </p:spPr>
        <p:txBody>
          <a:bodyPr>
            <a:normAutofit/>
          </a:bodyPr>
          <a:lstStyle/>
          <a:p>
            <a:r>
              <a:rPr lang="de-DE" dirty="0" smtClean="0"/>
              <a:t>Falsches Löschmittel = große Gefahr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smtClean="0"/>
              <a:t>Beim Löschen eines Fettbrandes mit Wasser kommt es zu einer </a:t>
            </a:r>
            <a:r>
              <a:rPr lang="de-DE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Fettexplosion</a:t>
            </a:r>
            <a:r>
              <a:rPr lang="de-DE" dirty="0" smtClean="0"/>
              <a:t>. Das Wasser verdampft und nimmt das Brennende Fett mit. Fettbrände immer durch abdecken mit einem Deckel, oder einer Löschdecke löschen.</a:t>
            </a:r>
          </a:p>
          <a:p>
            <a:endParaRPr lang="de-DE" dirty="0"/>
          </a:p>
          <a:p>
            <a:endParaRPr lang="de-DE" dirty="0" smtClean="0"/>
          </a:p>
          <a:p>
            <a:r>
              <a:rPr lang="de-DE" dirty="0" smtClean="0"/>
              <a:t>Metallbrände entwickeln eine sehr viel größere Hitze, als alle anderen Brände. Löscht man einen solchen Brand mit Wasser, so zersetzt sich dieses in Wasserstoff und Sauerstoff. Daraus resultiert eine </a:t>
            </a:r>
            <a:r>
              <a:rPr lang="de-DE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Knallgasexplosion</a:t>
            </a:r>
            <a:r>
              <a:rPr lang="de-DE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8740408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4906888" cy="1371600"/>
          </a:xfrm>
        </p:spPr>
        <p:txBody>
          <a:bodyPr/>
          <a:lstStyle/>
          <a:p>
            <a:r>
              <a:rPr lang="de-DE" dirty="0" smtClean="0"/>
              <a:t>Brennen: Definitionen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smtClean="0">
                <a:solidFill>
                  <a:srgbClr val="FF0000"/>
                </a:solidFill>
              </a:rPr>
              <a:t>Brennen</a:t>
            </a:r>
            <a:r>
              <a:rPr lang="de-DE" dirty="0" smtClean="0"/>
              <a:t> </a:t>
            </a:r>
            <a:r>
              <a:rPr lang="de-DE" dirty="0"/>
              <a:t>ist eine mit Flamme und/oder Glut selbständig ablaufende </a:t>
            </a:r>
            <a:r>
              <a:rPr lang="de-DE" dirty="0" smtClean="0"/>
              <a:t>exotherme Reaktion </a:t>
            </a:r>
            <a:r>
              <a:rPr lang="de-DE" dirty="0"/>
              <a:t>zwischen </a:t>
            </a:r>
            <a:r>
              <a:rPr lang="de-DE" dirty="0" smtClean="0"/>
              <a:t>einem </a:t>
            </a:r>
            <a:r>
              <a:rPr lang="de-DE" dirty="0"/>
              <a:t>brennbaren Stoff und Sauerstoff oder Luft</a:t>
            </a:r>
            <a:r>
              <a:rPr lang="de-DE" dirty="0" smtClean="0"/>
              <a:t>.</a:t>
            </a:r>
          </a:p>
          <a:p>
            <a:endParaRPr lang="de-DE" dirty="0"/>
          </a:p>
          <a:p>
            <a:r>
              <a:rPr lang="de-DE" dirty="0">
                <a:solidFill>
                  <a:srgbClr val="FF0000"/>
                </a:solidFill>
              </a:rPr>
              <a:t>Feuer</a:t>
            </a:r>
            <a:r>
              <a:rPr lang="de-DE" dirty="0"/>
              <a:t> </a:t>
            </a:r>
            <a:r>
              <a:rPr lang="de-DE" dirty="0" smtClean="0"/>
              <a:t>umfasst </a:t>
            </a:r>
            <a:r>
              <a:rPr lang="de-DE" dirty="0"/>
              <a:t>als Oberbegriff sowohl bestimmungsgemäßes Brennen (Nutzfeuer) als auch nicht bestimmungsgemäßes Brennen (Schadenfeuer). </a:t>
            </a:r>
            <a:endParaRPr lang="de-DE" dirty="0" smtClean="0"/>
          </a:p>
          <a:p>
            <a:endParaRPr lang="de-DE" dirty="0"/>
          </a:p>
          <a:p>
            <a:r>
              <a:rPr lang="de-DE" dirty="0">
                <a:solidFill>
                  <a:srgbClr val="FF0000"/>
                </a:solidFill>
              </a:rPr>
              <a:t>Brand</a:t>
            </a:r>
            <a:r>
              <a:rPr lang="de-DE" dirty="0"/>
              <a:t> </a:t>
            </a:r>
            <a:r>
              <a:rPr lang="de-DE" dirty="0" smtClean="0"/>
              <a:t>ist </a:t>
            </a:r>
            <a:r>
              <a:rPr lang="de-DE" dirty="0"/>
              <a:t>ein nicht bestimmungsgemäßes Brennen, das sich unkontrolliert ausbreiten kann.</a:t>
            </a:r>
          </a:p>
        </p:txBody>
      </p:sp>
    </p:spTree>
    <p:extLst>
      <p:ext uri="{BB962C8B-B14F-4D97-AF65-F5344CB8AC3E}">
        <p14:creationId xmlns:p14="http://schemas.microsoft.com/office/powerpoint/2010/main" val="36777347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Brennen: Voraussetzungen</a:t>
            </a:r>
            <a:endParaRPr lang="de-DE" dirty="0"/>
          </a:p>
        </p:txBody>
      </p:sp>
      <p:graphicFrame>
        <p:nvGraphicFramePr>
          <p:cNvPr id="4" name="Inhaltsplatzhalt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30609766"/>
              </p:ext>
            </p:extLst>
          </p:nvPr>
        </p:nvGraphicFramePr>
        <p:xfrm>
          <a:off x="457200" y="1752600"/>
          <a:ext cx="7620000" cy="43735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7747817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Brennen:</a:t>
            </a:r>
            <a:br>
              <a:rPr lang="de-DE" dirty="0" smtClean="0"/>
            </a:br>
            <a:r>
              <a:rPr lang="de-DE" dirty="0" smtClean="0"/>
              <a:t>Glut und Flamme</a:t>
            </a:r>
            <a:endParaRPr lang="de-DE" dirty="0"/>
          </a:p>
        </p:txBody>
      </p:sp>
      <p:graphicFrame>
        <p:nvGraphicFramePr>
          <p:cNvPr id="4" name="Tabel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12462603"/>
              </p:ext>
            </p:extLst>
          </p:nvPr>
        </p:nvGraphicFramePr>
        <p:xfrm>
          <a:off x="539552" y="1628800"/>
          <a:ext cx="8208912" cy="518149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04456"/>
                <a:gridCol w="4104456"/>
              </a:tblGrid>
              <a:tr h="646532">
                <a:tc>
                  <a:txBody>
                    <a:bodyPr/>
                    <a:lstStyle/>
                    <a:p>
                      <a:r>
                        <a:rPr lang="de-DE" dirty="0" smtClean="0">
                          <a:solidFill>
                            <a:srgbClr val="FF0000"/>
                          </a:solidFill>
                        </a:rPr>
                        <a:t>Flamme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>
                          <a:solidFill>
                            <a:srgbClr val="FF0000"/>
                          </a:solidFill>
                        </a:rPr>
                        <a:t>Glut</a:t>
                      </a:r>
                      <a:r>
                        <a:rPr lang="de-DE" dirty="0" smtClean="0"/>
                        <a:t> </a:t>
                      </a:r>
                      <a:endParaRPr lang="de-DE" dirty="0"/>
                    </a:p>
                  </a:txBody>
                  <a:tcPr/>
                </a:tc>
              </a:tr>
              <a:tr h="1369692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dirty="0" smtClean="0"/>
                        <a:t>Der Bereich brennender oder anderweitig exotherm reagierender Gase oder Dämpfe, von dem sichtbare Strahlung ausgeht.</a:t>
                      </a:r>
                    </a:p>
                    <a:p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dirty="0" smtClean="0"/>
                        <a:t>Ein erwärmter fester oder flüssiger Stoff mit sichtbarer Wärmestrahlung.</a:t>
                      </a:r>
                    </a:p>
                    <a:p>
                      <a:endParaRPr lang="de-DE" dirty="0"/>
                    </a:p>
                  </a:txBody>
                  <a:tcPr/>
                </a:tc>
              </a:tr>
              <a:tr h="1778860"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</a:tr>
              <a:tr h="646532">
                <a:tc>
                  <a:txBody>
                    <a:bodyPr/>
                    <a:lstStyle/>
                    <a:p>
                      <a:pPr algn="ctr"/>
                      <a:r>
                        <a:rPr lang="de-DE" dirty="0" smtClean="0"/>
                        <a:t>Gas,</a:t>
                      </a:r>
                      <a:r>
                        <a:rPr lang="de-DE" baseline="0" dirty="0" smtClean="0"/>
                        <a:t> Benzin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 smtClean="0"/>
                        <a:t>Kohle, Metalle</a:t>
                      </a:r>
                      <a:endParaRPr lang="de-DE" dirty="0"/>
                    </a:p>
                  </a:txBody>
                  <a:tcPr/>
                </a:tc>
              </a:tr>
              <a:tr h="646532">
                <a:tc gridSpan="2">
                  <a:txBody>
                    <a:bodyPr/>
                    <a:lstStyle/>
                    <a:p>
                      <a:pPr algn="ctr"/>
                      <a:r>
                        <a:rPr lang="de-DE" dirty="0" smtClean="0"/>
                        <a:t>Holz</a:t>
                      </a:r>
                      <a:endParaRPr lang="de-DE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5" name="Grafik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59632" y="3794116"/>
            <a:ext cx="1847695" cy="153174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6" name="Grafik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92080" y="3794115"/>
            <a:ext cx="2455942" cy="1628396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</p:spTree>
    <p:extLst>
      <p:ext uri="{BB962C8B-B14F-4D97-AF65-F5344CB8AC3E}">
        <p14:creationId xmlns:p14="http://schemas.microsoft.com/office/powerpoint/2010/main" val="355329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Brandklassen</a:t>
            </a:r>
            <a:endParaRPr lang="de-DE" dirty="0"/>
          </a:p>
        </p:txBody>
      </p:sp>
      <p:pic>
        <p:nvPicPr>
          <p:cNvPr id="4" name="Inhaltsplatzhalt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1600" y="1628800"/>
            <a:ext cx="7200800" cy="5044263"/>
          </a:xfrm>
        </p:spPr>
      </p:pic>
    </p:spTree>
    <p:extLst>
      <p:ext uri="{BB962C8B-B14F-4D97-AF65-F5344CB8AC3E}">
        <p14:creationId xmlns:p14="http://schemas.microsoft.com/office/powerpoint/2010/main" val="36613427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8507288" cy="1371600"/>
          </a:xfrm>
        </p:spPr>
        <p:txBody>
          <a:bodyPr>
            <a:normAutofit fontScale="90000"/>
          </a:bodyPr>
          <a:lstStyle/>
          <a:p>
            <a:r>
              <a:rPr lang="de-DE" dirty="0" smtClean="0"/>
              <a:t>Verbrennung:</a:t>
            </a:r>
            <a:br>
              <a:rPr lang="de-DE" dirty="0" smtClean="0"/>
            </a:br>
            <a:r>
              <a:rPr lang="de-DE" dirty="0" smtClean="0"/>
              <a:t>Vollkommen und Unvollkommen</a:t>
            </a:r>
            <a:endParaRPr lang="de-DE" dirty="0"/>
          </a:p>
        </p:txBody>
      </p:sp>
      <p:graphicFrame>
        <p:nvGraphicFramePr>
          <p:cNvPr id="5" name="Inhaltsplatzhalt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93349200"/>
              </p:ext>
            </p:extLst>
          </p:nvPr>
        </p:nvGraphicFramePr>
        <p:xfrm>
          <a:off x="457200" y="1752601"/>
          <a:ext cx="7620000" cy="210844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6" name="Inhaltsplatzhalter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47139346"/>
              </p:ext>
            </p:extLst>
          </p:nvPr>
        </p:nvGraphicFramePr>
        <p:xfrm>
          <a:off x="467544" y="4149080"/>
          <a:ext cx="7620000" cy="210844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sp>
        <p:nvSpPr>
          <p:cNvPr id="7" name="Textfeld 6"/>
          <p:cNvSpPr txBox="1"/>
          <p:nvPr/>
        </p:nvSpPr>
        <p:spPr>
          <a:xfrm>
            <a:off x="1259632" y="1772816"/>
            <a:ext cx="38164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Vollkommene Verbrennung</a:t>
            </a:r>
            <a:endParaRPr lang="de-DE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Textfeld 7"/>
          <p:cNvSpPr txBox="1"/>
          <p:nvPr/>
        </p:nvSpPr>
        <p:spPr>
          <a:xfrm>
            <a:off x="1187624" y="4149080"/>
            <a:ext cx="38164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Unvollkommene Verbrennung</a:t>
            </a:r>
            <a:endParaRPr lang="de-DE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6699071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8075240" cy="1371600"/>
          </a:xfrm>
        </p:spPr>
        <p:txBody>
          <a:bodyPr/>
          <a:lstStyle/>
          <a:p>
            <a:r>
              <a:rPr lang="de-DE" dirty="0" smtClean="0"/>
              <a:t>Kohlenstoffmonooxid (CO):</a:t>
            </a:r>
            <a:br>
              <a:rPr lang="de-DE" dirty="0" smtClean="0"/>
            </a:br>
            <a:r>
              <a:rPr lang="de-DE" dirty="0" smtClean="0"/>
              <a:t>Gefahren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buFont typeface="Arial" pitchFamily="34" charset="0"/>
              <a:buChar char="•"/>
            </a:pPr>
            <a:r>
              <a:rPr lang="de-DE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Brennbar</a:t>
            </a:r>
            <a:r>
              <a:rPr lang="de-DE" dirty="0" smtClean="0"/>
              <a:t>, und als Gemisch mit Luft sogar </a:t>
            </a:r>
            <a:r>
              <a:rPr lang="de-DE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explosiv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de-DE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Giftig</a:t>
            </a:r>
            <a:r>
              <a:rPr lang="de-DE" dirty="0" smtClean="0"/>
              <a:t>, schon wenige Atemzüge können tödlich sein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de-DE" dirty="0" smtClean="0"/>
              <a:t>Farb-, Geruchs und Geschmacklos</a:t>
            </a:r>
          </a:p>
          <a:p>
            <a:pPr marL="342900" indent="-342900">
              <a:buFont typeface="Arial" pitchFamily="34" charset="0"/>
              <a:buChar char="•"/>
            </a:pPr>
            <a:endParaRPr lang="de-DE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4" name="Grafik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576" y="3573016"/>
            <a:ext cx="1796155" cy="2664296"/>
          </a:xfrm>
          <a:prstGeom prst="rect">
            <a:avLst/>
          </a:prstGeom>
        </p:spPr>
      </p:pic>
      <p:sp>
        <p:nvSpPr>
          <p:cNvPr id="5" name="Textfeld 4"/>
          <p:cNvSpPr txBox="1"/>
          <p:nvPr/>
        </p:nvSpPr>
        <p:spPr>
          <a:xfrm>
            <a:off x="997135" y="6309320"/>
            <a:ext cx="172819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b="1" dirty="0" smtClean="0"/>
              <a:t>Co-Warner</a:t>
            </a:r>
            <a:endParaRPr lang="de-DE" b="1" dirty="0"/>
          </a:p>
        </p:txBody>
      </p:sp>
      <p:sp>
        <p:nvSpPr>
          <p:cNvPr id="6" name="Textfeld 5"/>
          <p:cNvSpPr txBox="1"/>
          <p:nvPr/>
        </p:nvSpPr>
        <p:spPr>
          <a:xfrm>
            <a:off x="2725328" y="3622818"/>
            <a:ext cx="623916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 letzter Zeit häufen sich Todesfälle, aufgrund von „</a:t>
            </a:r>
            <a:r>
              <a:rPr lang="de-DE" sz="28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Indoorgrillen</a:t>
            </a:r>
            <a:r>
              <a:rPr lang="de-DE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“. Lebensgefahr!!!!!</a:t>
            </a:r>
            <a:endParaRPr lang="de-DE" sz="28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3268419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7427168" cy="1371600"/>
          </a:xfrm>
        </p:spPr>
        <p:txBody>
          <a:bodyPr/>
          <a:lstStyle/>
          <a:p>
            <a:r>
              <a:rPr lang="de-DE" dirty="0" err="1" smtClean="0"/>
              <a:t>RauchGasDurchzündung</a:t>
            </a:r>
            <a:r>
              <a:rPr lang="de-DE" dirty="0" smtClean="0"/>
              <a:t> (Flash-Over)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smtClean="0"/>
              <a:t>Bei unvollkommener Verbrennung entstehen Pyrolysegase (Schwelgase), wie zum Beispiel Kohlenstoffmonooxid . </a:t>
            </a:r>
          </a:p>
          <a:p>
            <a:r>
              <a:rPr lang="de-DE" dirty="0" smtClean="0"/>
              <a:t>Diese sammeln sich in einem nach oben geschlossenen Brandraum. </a:t>
            </a:r>
            <a:endParaRPr lang="de-DE" dirty="0"/>
          </a:p>
          <a:p>
            <a:r>
              <a:rPr lang="de-DE" dirty="0" smtClean="0"/>
              <a:t>Durch schlagartige Sauerstoffzufuhr. Verbrennen diese Gase.</a:t>
            </a:r>
          </a:p>
          <a:p>
            <a:endParaRPr lang="de-DE" dirty="0" smtClean="0"/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6978879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6131024" cy="1371600"/>
          </a:xfrm>
        </p:spPr>
        <p:txBody>
          <a:bodyPr/>
          <a:lstStyle/>
          <a:p>
            <a:r>
              <a:rPr lang="de-DE" dirty="0" smtClean="0"/>
              <a:t>Rauchgasexplosion (</a:t>
            </a:r>
            <a:r>
              <a:rPr lang="de-DE" dirty="0" err="1" smtClean="0"/>
              <a:t>Backdraft</a:t>
            </a:r>
            <a:r>
              <a:rPr lang="de-DE" dirty="0"/>
              <a:t>)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smtClean="0"/>
              <a:t>Sauerstoffmangel führt zu Pyrolysegasen</a:t>
            </a:r>
          </a:p>
          <a:p>
            <a:endParaRPr lang="de-DE" dirty="0"/>
          </a:p>
          <a:p>
            <a:r>
              <a:rPr lang="de-DE" dirty="0" smtClean="0"/>
              <a:t>Raum heizt sich auf</a:t>
            </a:r>
          </a:p>
          <a:p>
            <a:endParaRPr lang="de-DE" dirty="0"/>
          </a:p>
          <a:p>
            <a:r>
              <a:rPr lang="de-DE" dirty="0" smtClean="0"/>
              <a:t>Sauerstoffzufuhr führt zur Explosion der Pyrolysegase 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5442209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ssenz">
  <a:themeElements>
    <a:clrScheme name="Essenz">
      <a:dk1>
        <a:srgbClr val="000000"/>
      </a:dk1>
      <a:lt1>
        <a:srgbClr val="FFFFFF"/>
      </a:lt1>
      <a:dk2>
        <a:srgbClr val="D1282E"/>
      </a:dk2>
      <a:lt2>
        <a:srgbClr val="C8C8B1"/>
      </a:lt2>
      <a:accent1>
        <a:srgbClr val="7A7A7A"/>
      </a:accent1>
      <a:accent2>
        <a:srgbClr val="F5C201"/>
      </a:accent2>
      <a:accent3>
        <a:srgbClr val="526DB0"/>
      </a:accent3>
      <a:accent4>
        <a:srgbClr val="989AAC"/>
      </a:accent4>
      <a:accent5>
        <a:srgbClr val="DC5924"/>
      </a:accent5>
      <a:accent6>
        <a:srgbClr val="B4B392"/>
      </a:accent6>
      <a:hlink>
        <a:srgbClr val="CC9900"/>
      </a:hlink>
      <a:folHlink>
        <a:srgbClr val="969696"/>
      </a:folHlink>
    </a:clrScheme>
    <a:fontScheme name="Essenz">
      <a:majorFont>
        <a:latin typeface="Arial Black"/>
        <a:ea typeface=""/>
        <a:cs typeface=""/>
        <a:font script="Jpan" typeface="ＭＳ Ｐゴシック"/>
        <a:font script="Hang" typeface="HY견고딕"/>
        <a:font script="Hans" typeface="微软雅黑"/>
        <a:font script="Hant" typeface="微軟正黑體"/>
        <a:font script="Arab" typeface="Tahoma"/>
        <a:font script="Hebr" typeface="Ta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senz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250000"/>
              </a:schemeClr>
            </a:gs>
            <a:gs pos="35000">
              <a:schemeClr val="phClr">
                <a:tint val="47000"/>
                <a:satMod val="275000"/>
              </a:schemeClr>
            </a:gs>
            <a:gs pos="100000">
              <a:schemeClr val="phClr">
                <a:tint val="25000"/>
                <a:satMod val="300000"/>
              </a:schemeClr>
            </a:gs>
          </a:gsLst>
          <a:lin ang="16200000" scaled="1"/>
        </a:gradFill>
        <a:solidFill>
          <a:schemeClr val="phClr">
            <a:satMod val="110000"/>
          </a:schemeClr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4127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9999" dist="23000" algn="bl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19050" algn="bl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l"/>
          </a:scene3d>
          <a:sp3d prstMaterial="plastic">
            <a:bevelT w="38100" h="31750"/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6000"/>
              </a:schemeClr>
              <a:schemeClr val="phClr">
                <a:shade val="94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84000"/>
                <a:satMod val="110000"/>
              </a:schemeClr>
            </a:gs>
            <a:gs pos="44000">
              <a:schemeClr val="phClr">
                <a:tint val="93000"/>
                <a:satMod val="115000"/>
              </a:schemeClr>
            </a:gs>
            <a:gs pos="100000">
              <a:schemeClr val="phClr">
                <a:tint val="100000"/>
                <a:shade val="59000"/>
                <a:satMod val="120000"/>
              </a:schemeClr>
            </a:gs>
          </a:gsLst>
          <a:path path="circle">
            <a:fillToRect l="40000" t="60000" r="60000" b="4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Essential</Template>
  <TotalTime>0</TotalTime>
  <Words>389</Words>
  <Application>Microsoft Office PowerPoint</Application>
  <PresentationFormat>Bildschirmpräsentation (4:3)</PresentationFormat>
  <Paragraphs>107</Paragraphs>
  <Slides>13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13</vt:i4>
      </vt:variant>
    </vt:vector>
  </HeadingPairs>
  <TitlesOfParts>
    <vt:vector size="14" baseType="lpstr">
      <vt:lpstr>Essenz</vt:lpstr>
      <vt:lpstr>Brennen und Löschen</vt:lpstr>
      <vt:lpstr>Brennen: Definitionen</vt:lpstr>
      <vt:lpstr>Brennen: Voraussetzungen</vt:lpstr>
      <vt:lpstr>Brennen: Glut und Flamme</vt:lpstr>
      <vt:lpstr>Brandklassen</vt:lpstr>
      <vt:lpstr>Verbrennung: Vollkommen und Unvollkommen</vt:lpstr>
      <vt:lpstr>Kohlenstoffmonooxid (CO): Gefahren</vt:lpstr>
      <vt:lpstr>RauchGasDurchzündung (Flash-Over)</vt:lpstr>
      <vt:lpstr>Rauchgasexplosion (Backdraft)</vt:lpstr>
      <vt:lpstr>Löschen: Voraussetzung</vt:lpstr>
      <vt:lpstr>Löschwirkungen</vt:lpstr>
      <vt:lpstr>Löschmittel</vt:lpstr>
      <vt:lpstr>Falsches Löschmittel = große Gefahr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Brennen und Löschen</dc:title>
  <dc:creator>Timo Schadt</dc:creator>
  <cp:lastModifiedBy>Timo Schadt</cp:lastModifiedBy>
  <cp:revision>9</cp:revision>
  <dcterms:created xsi:type="dcterms:W3CDTF">2014-02-17T08:36:34Z</dcterms:created>
  <dcterms:modified xsi:type="dcterms:W3CDTF">2014-02-17T10:09:36Z</dcterms:modified>
</cp:coreProperties>
</file>