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69" r:id="rId17"/>
    <p:sldId id="273" r:id="rId18"/>
    <p:sldId id="272" r:id="rId19"/>
    <p:sldId id="274" r:id="rId20"/>
    <p:sldId id="275" r:id="rId21"/>
    <p:sldId id="286" r:id="rId22"/>
    <p:sldId id="281" r:id="rId23"/>
    <p:sldId id="278" r:id="rId24"/>
    <p:sldId id="283" r:id="rId25"/>
    <p:sldId id="284" r:id="rId26"/>
    <p:sldId id="279" r:id="rId27"/>
    <p:sldId id="285" r:id="rId28"/>
    <p:sldId id="287" r:id="rId29"/>
    <p:sldId id="288" r:id="rId30"/>
    <p:sldId id="276" r:id="rId31"/>
    <p:sldId id="289" r:id="rId32"/>
    <p:sldId id="290" r:id="rId33"/>
    <p:sldId id="291" r:id="rId34"/>
    <p:sldId id="292" r:id="rId35"/>
    <p:sldId id="280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B54F2-7515-432B-95A0-EC9C131FA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52B602F-2A0D-45BE-B870-70FD5D59F5EC}">
      <dgm:prSet phldrT="[Text]"/>
      <dgm:spPr/>
      <dgm:t>
        <a:bodyPr/>
        <a:lstStyle/>
        <a:p>
          <a:pPr algn="ctr"/>
          <a:r>
            <a:rPr lang="de-DE" dirty="0" smtClean="0"/>
            <a:t>Organisationskennwort</a:t>
          </a:r>
          <a:endParaRPr lang="de-DE" dirty="0"/>
        </a:p>
      </dgm:t>
    </dgm:pt>
    <dgm:pt modelId="{A9917D80-6752-4A58-9655-3DF23DFC0CF1}" type="parTrans" cxnId="{6BFF7567-7A79-4BE6-ABF1-645B5B6276FC}">
      <dgm:prSet/>
      <dgm:spPr/>
      <dgm:t>
        <a:bodyPr/>
        <a:lstStyle/>
        <a:p>
          <a:pPr algn="ctr"/>
          <a:endParaRPr lang="de-DE"/>
        </a:p>
      </dgm:t>
    </dgm:pt>
    <dgm:pt modelId="{54EE4030-BB07-406F-9684-CF93FFDC9060}" type="sibTrans" cxnId="{6BFF7567-7A79-4BE6-ABF1-645B5B6276FC}">
      <dgm:prSet/>
      <dgm:spPr/>
      <dgm:t>
        <a:bodyPr/>
        <a:lstStyle/>
        <a:p>
          <a:pPr algn="ctr"/>
          <a:endParaRPr lang="de-DE"/>
        </a:p>
      </dgm:t>
    </dgm:pt>
    <dgm:pt modelId="{D91EFC63-F434-48E5-85DF-C8ACB710A600}">
      <dgm:prSet phldrT="[Text]"/>
      <dgm:spPr/>
      <dgm:t>
        <a:bodyPr/>
        <a:lstStyle/>
        <a:p>
          <a:pPr algn="ctr"/>
          <a:r>
            <a:rPr lang="de-DE" dirty="0" smtClean="0"/>
            <a:t>Standortkennzahl</a:t>
          </a:r>
          <a:endParaRPr lang="de-DE" dirty="0"/>
        </a:p>
      </dgm:t>
    </dgm:pt>
    <dgm:pt modelId="{2A2CDE18-0DC7-49F8-8B8E-E1D097432F64}" type="parTrans" cxnId="{CCA775D0-BAB6-4D22-9DC3-D504081042D7}">
      <dgm:prSet/>
      <dgm:spPr/>
      <dgm:t>
        <a:bodyPr/>
        <a:lstStyle/>
        <a:p>
          <a:pPr algn="ctr"/>
          <a:endParaRPr lang="de-DE"/>
        </a:p>
      </dgm:t>
    </dgm:pt>
    <dgm:pt modelId="{D69212D0-065F-449D-9F12-62C85CE1C87C}" type="sibTrans" cxnId="{CCA775D0-BAB6-4D22-9DC3-D504081042D7}">
      <dgm:prSet/>
      <dgm:spPr/>
      <dgm:t>
        <a:bodyPr/>
        <a:lstStyle/>
        <a:p>
          <a:pPr algn="ctr"/>
          <a:endParaRPr lang="de-DE"/>
        </a:p>
      </dgm:t>
    </dgm:pt>
    <dgm:pt modelId="{FDEFDBAA-8A90-4A79-8149-D9BB5C4FA46F}">
      <dgm:prSet phldrT="[Text]"/>
      <dgm:spPr/>
      <dgm:t>
        <a:bodyPr/>
        <a:lstStyle/>
        <a:p>
          <a:pPr algn="ctr"/>
          <a:r>
            <a:rPr lang="de-DE" dirty="0" smtClean="0"/>
            <a:t>Fahrzeugkennzahl</a:t>
          </a:r>
          <a:endParaRPr lang="de-DE" dirty="0"/>
        </a:p>
      </dgm:t>
    </dgm:pt>
    <dgm:pt modelId="{01919A6C-1D26-456B-9059-899A23131CE2}" type="parTrans" cxnId="{056D21AC-5EC9-48C7-A7A4-9C05CADA171D}">
      <dgm:prSet/>
      <dgm:spPr/>
      <dgm:t>
        <a:bodyPr/>
        <a:lstStyle/>
        <a:p>
          <a:pPr algn="ctr"/>
          <a:endParaRPr lang="de-DE"/>
        </a:p>
      </dgm:t>
    </dgm:pt>
    <dgm:pt modelId="{E141A576-3E8A-4CB7-A0B6-A45219119AD5}" type="sibTrans" cxnId="{056D21AC-5EC9-48C7-A7A4-9C05CADA171D}">
      <dgm:prSet/>
      <dgm:spPr/>
      <dgm:t>
        <a:bodyPr/>
        <a:lstStyle/>
        <a:p>
          <a:pPr algn="ctr"/>
          <a:endParaRPr lang="de-DE"/>
        </a:p>
      </dgm:t>
    </dgm:pt>
    <dgm:pt modelId="{43498B54-536E-4F58-BCA5-74C4638C6C72}">
      <dgm:prSet phldrT="[Text]"/>
      <dgm:spPr/>
      <dgm:t>
        <a:bodyPr/>
        <a:lstStyle/>
        <a:p>
          <a:pPr algn="ctr"/>
          <a:r>
            <a:rPr lang="de-DE" dirty="0" smtClean="0"/>
            <a:t>Personenbezeichnung</a:t>
          </a:r>
          <a:endParaRPr lang="de-DE" dirty="0"/>
        </a:p>
      </dgm:t>
    </dgm:pt>
    <dgm:pt modelId="{F8466328-98AC-4F01-9601-2667497948B2}" type="parTrans" cxnId="{776482E4-5A6D-462D-8A50-B5A46B94235C}">
      <dgm:prSet/>
      <dgm:spPr/>
      <dgm:t>
        <a:bodyPr/>
        <a:lstStyle/>
        <a:p>
          <a:pPr algn="ctr"/>
          <a:endParaRPr lang="de-DE"/>
        </a:p>
      </dgm:t>
    </dgm:pt>
    <dgm:pt modelId="{B1308680-AF1A-4EF9-AB9C-B13B0602889D}" type="sibTrans" cxnId="{776482E4-5A6D-462D-8A50-B5A46B94235C}">
      <dgm:prSet/>
      <dgm:spPr/>
      <dgm:t>
        <a:bodyPr/>
        <a:lstStyle/>
        <a:p>
          <a:pPr algn="ctr"/>
          <a:endParaRPr lang="de-DE"/>
        </a:p>
      </dgm:t>
    </dgm:pt>
    <dgm:pt modelId="{70876FD0-6F58-45DA-AAAF-66476EE83415}">
      <dgm:prSet phldrT="[Text]"/>
      <dgm:spPr/>
      <dgm:t>
        <a:bodyPr/>
        <a:lstStyle/>
        <a:p>
          <a:pPr algn="ctr"/>
          <a:r>
            <a:rPr lang="de-DE" dirty="0" smtClean="0"/>
            <a:t>Ortsbezeichnung</a:t>
          </a:r>
          <a:endParaRPr lang="de-DE" dirty="0"/>
        </a:p>
      </dgm:t>
    </dgm:pt>
    <dgm:pt modelId="{27B058EB-3A16-498B-82C6-9EC7B73D11FD}" type="parTrans" cxnId="{F271A401-6173-46A0-A8A0-6B70DFAB2CA7}">
      <dgm:prSet/>
      <dgm:spPr/>
      <dgm:t>
        <a:bodyPr/>
        <a:lstStyle/>
        <a:p>
          <a:pPr algn="ctr"/>
          <a:endParaRPr lang="de-DE"/>
        </a:p>
      </dgm:t>
    </dgm:pt>
    <dgm:pt modelId="{C4132D06-777D-4679-8A03-72FF45849EAB}" type="sibTrans" cxnId="{F271A401-6173-46A0-A8A0-6B70DFAB2CA7}">
      <dgm:prSet/>
      <dgm:spPr/>
      <dgm:t>
        <a:bodyPr/>
        <a:lstStyle/>
        <a:p>
          <a:pPr algn="ctr"/>
          <a:endParaRPr lang="de-DE"/>
        </a:p>
      </dgm:t>
    </dgm:pt>
    <dgm:pt modelId="{77DEDDDA-6D9E-418B-B228-85EA02D56457}" type="pres">
      <dgm:prSet presAssocID="{C4EB54F2-7515-432B-95A0-EC9C131FA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7C8A313-2A70-4019-B906-5894359BEBDC}" type="pres">
      <dgm:prSet presAssocID="{C52B602F-2A0D-45BE-B870-70FD5D59F5E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69A8BD-768F-4AE8-A021-5A650D6B05FF}" type="pres">
      <dgm:prSet presAssocID="{54EE4030-BB07-406F-9684-CF93FFDC9060}" presName="spacer" presStyleCnt="0"/>
      <dgm:spPr/>
    </dgm:pt>
    <dgm:pt modelId="{FDCA28DF-107D-4764-84DB-973A04C53803}" type="pres">
      <dgm:prSet presAssocID="{70876FD0-6F58-45DA-AAAF-66476EE834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4DF844-09D8-43D3-8D6D-DE91873E5887}" type="pres">
      <dgm:prSet presAssocID="{C4132D06-777D-4679-8A03-72FF45849EAB}" presName="spacer" presStyleCnt="0"/>
      <dgm:spPr/>
    </dgm:pt>
    <dgm:pt modelId="{DCC73A9A-C878-460D-83D6-A6023EAA2016}" type="pres">
      <dgm:prSet presAssocID="{D91EFC63-F434-48E5-85DF-C8ACB710A60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5A34A1-7F2E-44D4-9617-A0E55C25FC31}" type="pres">
      <dgm:prSet presAssocID="{D69212D0-065F-449D-9F12-62C85CE1C87C}" presName="spacer" presStyleCnt="0"/>
      <dgm:spPr/>
    </dgm:pt>
    <dgm:pt modelId="{CC559B6B-2EAF-42A7-89CE-0502F6401865}" type="pres">
      <dgm:prSet presAssocID="{FDEFDBAA-8A90-4A79-8149-D9BB5C4FA4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18B5F4-39DF-4B1E-A515-C69523665762}" type="pres">
      <dgm:prSet presAssocID="{E141A576-3E8A-4CB7-A0B6-A45219119AD5}" presName="spacer" presStyleCnt="0"/>
      <dgm:spPr/>
    </dgm:pt>
    <dgm:pt modelId="{4E99BB12-B6A8-4982-B6D1-5752CC9532D9}" type="pres">
      <dgm:prSet presAssocID="{43498B54-536E-4F58-BCA5-74C4638C6C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BFF7567-7A79-4BE6-ABF1-645B5B6276FC}" srcId="{C4EB54F2-7515-432B-95A0-EC9C131FAFCA}" destId="{C52B602F-2A0D-45BE-B870-70FD5D59F5EC}" srcOrd="0" destOrd="0" parTransId="{A9917D80-6752-4A58-9655-3DF23DFC0CF1}" sibTransId="{54EE4030-BB07-406F-9684-CF93FFDC9060}"/>
    <dgm:cxn modelId="{F271A401-6173-46A0-A8A0-6B70DFAB2CA7}" srcId="{C4EB54F2-7515-432B-95A0-EC9C131FAFCA}" destId="{70876FD0-6F58-45DA-AAAF-66476EE83415}" srcOrd="1" destOrd="0" parTransId="{27B058EB-3A16-498B-82C6-9EC7B73D11FD}" sibTransId="{C4132D06-777D-4679-8A03-72FF45849EAB}"/>
    <dgm:cxn modelId="{57DD06DE-A94B-498F-A464-6085EC03191B}" type="presOf" srcId="{43498B54-536E-4F58-BCA5-74C4638C6C72}" destId="{4E99BB12-B6A8-4982-B6D1-5752CC9532D9}" srcOrd="0" destOrd="0" presId="urn:microsoft.com/office/officeart/2005/8/layout/vList2"/>
    <dgm:cxn modelId="{AF9C5DE8-0369-438B-BA0E-E10A0466617E}" type="presOf" srcId="{D91EFC63-F434-48E5-85DF-C8ACB710A600}" destId="{DCC73A9A-C878-460D-83D6-A6023EAA2016}" srcOrd="0" destOrd="0" presId="urn:microsoft.com/office/officeart/2005/8/layout/vList2"/>
    <dgm:cxn modelId="{67551C92-6A45-49A8-A2D1-AF303845D912}" type="presOf" srcId="{FDEFDBAA-8A90-4A79-8149-D9BB5C4FA46F}" destId="{CC559B6B-2EAF-42A7-89CE-0502F6401865}" srcOrd="0" destOrd="0" presId="urn:microsoft.com/office/officeart/2005/8/layout/vList2"/>
    <dgm:cxn modelId="{8CE290AE-D383-4157-A8A3-4616C3C1FF3F}" type="presOf" srcId="{C52B602F-2A0D-45BE-B870-70FD5D59F5EC}" destId="{E7C8A313-2A70-4019-B906-5894359BEBDC}" srcOrd="0" destOrd="0" presId="urn:microsoft.com/office/officeart/2005/8/layout/vList2"/>
    <dgm:cxn modelId="{056D21AC-5EC9-48C7-A7A4-9C05CADA171D}" srcId="{C4EB54F2-7515-432B-95A0-EC9C131FAFCA}" destId="{FDEFDBAA-8A90-4A79-8149-D9BB5C4FA46F}" srcOrd="3" destOrd="0" parTransId="{01919A6C-1D26-456B-9059-899A23131CE2}" sibTransId="{E141A576-3E8A-4CB7-A0B6-A45219119AD5}"/>
    <dgm:cxn modelId="{CCA775D0-BAB6-4D22-9DC3-D504081042D7}" srcId="{C4EB54F2-7515-432B-95A0-EC9C131FAFCA}" destId="{D91EFC63-F434-48E5-85DF-C8ACB710A600}" srcOrd="2" destOrd="0" parTransId="{2A2CDE18-0DC7-49F8-8B8E-E1D097432F64}" sibTransId="{D69212D0-065F-449D-9F12-62C85CE1C87C}"/>
    <dgm:cxn modelId="{776482E4-5A6D-462D-8A50-B5A46B94235C}" srcId="{C4EB54F2-7515-432B-95A0-EC9C131FAFCA}" destId="{43498B54-536E-4F58-BCA5-74C4638C6C72}" srcOrd="4" destOrd="0" parTransId="{F8466328-98AC-4F01-9601-2667497948B2}" sibTransId="{B1308680-AF1A-4EF9-AB9C-B13B0602889D}"/>
    <dgm:cxn modelId="{A83FEC08-069D-4E55-9E75-ACD128E46A45}" type="presOf" srcId="{70876FD0-6F58-45DA-AAAF-66476EE83415}" destId="{FDCA28DF-107D-4764-84DB-973A04C53803}" srcOrd="0" destOrd="0" presId="urn:microsoft.com/office/officeart/2005/8/layout/vList2"/>
    <dgm:cxn modelId="{A650BA46-F4A4-4BEB-9F59-50D14CF96508}" type="presOf" srcId="{C4EB54F2-7515-432B-95A0-EC9C131FAFCA}" destId="{77DEDDDA-6D9E-418B-B228-85EA02D56457}" srcOrd="0" destOrd="0" presId="urn:microsoft.com/office/officeart/2005/8/layout/vList2"/>
    <dgm:cxn modelId="{CCB4E557-D285-4C1E-879B-B4837DA7F984}" type="presParOf" srcId="{77DEDDDA-6D9E-418B-B228-85EA02D56457}" destId="{E7C8A313-2A70-4019-B906-5894359BEBDC}" srcOrd="0" destOrd="0" presId="urn:microsoft.com/office/officeart/2005/8/layout/vList2"/>
    <dgm:cxn modelId="{3C3EF7E2-DEFB-4D4B-B155-AF62FF5E896E}" type="presParOf" srcId="{77DEDDDA-6D9E-418B-B228-85EA02D56457}" destId="{0E69A8BD-768F-4AE8-A021-5A650D6B05FF}" srcOrd="1" destOrd="0" presId="urn:microsoft.com/office/officeart/2005/8/layout/vList2"/>
    <dgm:cxn modelId="{88CC788D-3798-404D-9BE4-80FECA86AFE2}" type="presParOf" srcId="{77DEDDDA-6D9E-418B-B228-85EA02D56457}" destId="{FDCA28DF-107D-4764-84DB-973A04C53803}" srcOrd="2" destOrd="0" presId="urn:microsoft.com/office/officeart/2005/8/layout/vList2"/>
    <dgm:cxn modelId="{ED8C4A73-E990-40EA-AD0D-794B055104A3}" type="presParOf" srcId="{77DEDDDA-6D9E-418B-B228-85EA02D56457}" destId="{084DF844-09D8-43D3-8D6D-DE91873E5887}" srcOrd="3" destOrd="0" presId="urn:microsoft.com/office/officeart/2005/8/layout/vList2"/>
    <dgm:cxn modelId="{F3981A2F-134D-4C8C-83CF-31D11592648E}" type="presParOf" srcId="{77DEDDDA-6D9E-418B-B228-85EA02D56457}" destId="{DCC73A9A-C878-460D-83D6-A6023EAA2016}" srcOrd="4" destOrd="0" presId="urn:microsoft.com/office/officeart/2005/8/layout/vList2"/>
    <dgm:cxn modelId="{6C6FEB23-50E7-4D60-A6AB-0E5DE52E7A21}" type="presParOf" srcId="{77DEDDDA-6D9E-418B-B228-85EA02D56457}" destId="{7D5A34A1-7F2E-44D4-9617-A0E55C25FC31}" srcOrd="5" destOrd="0" presId="urn:microsoft.com/office/officeart/2005/8/layout/vList2"/>
    <dgm:cxn modelId="{C6576957-78C1-461F-B315-314AF4ADEB84}" type="presParOf" srcId="{77DEDDDA-6D9E-418B-B228-85EA02D56457}" destId="{CC559B6B-2EAF-42A7-89CE-0502F6401865}" srcOrd="6" destOrd="0" presId="urn:microsoft.com/office/officeart/2005/8/layout/vList2"/>
    <dgm:cxn modelId="{3486BA12-42B2-46B3-AA72-BFA598F8425F}" type="presParOf" srcId="{77DEDDDA-6D9E-418B-B228-85EA02D56457}" destId="{2918B5F4-39DF-4B1E-A515-C69523665762}" srcOrd="7" destOrd="0" presId="urn:microsoft.com/office/officeart/2005/8/layout/vList2"/>
    <dgm:cxn modelId="{864A0FDC-D902-4645-A58E-E056D4F9C148}" type="presParOf" srcId="{77DEDDDA-6D9E-418B-B228-85EA02D56457}" destId="{4E99BB12-B6A8-4982-B6D1-5752CC9532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8930B-062A-4FAD-99B6-41B37D8198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6199B9-7A77-46C2-BEB3-DDE6CB385E10}">
      <dgm:prSet phldrT="[Text]"/>
      <dgm:spPr>
        <a:solidFill>
          <a:srgbClr val="FF0000"/>
        </a:solidFill>
      </dgm:spPr>
      <dgm:t>
        <a:bodyPr/>
        <a:lstStyle/>
        <a:p>
          <a:r>
            <a:rPr lang="de-DE" b="1" dirty="0" smtClean="0"/>
            <a:t>Florian Breuberg 2/21 von Florian Breuberg 2/11, kommen</a:t>
          </a:r>
          <a:endParaRPr lang="de-DE" b="1" dirty="0"/>
        </a:p>
      </dgm:t>
    </dgm:pt>
    <dgm:pt modelId="{1BE7E0FB-13CD-475C-A739-19586BF9B9D7}" type="parTrans" cxnId="{6F548268-E6D5-4D33-B4B1-B999A7C568CD}">
      <dgm:prSet/>
      <dgm:spPr/>
      <dgm:t>
        <a:bodyPr/>
        <a:lstStyle/>
        <a:p>
          <a:endParaRPr lang="de-DE"/>
        </a:p>
      </dgm:t>
    </dgm:pt>
    <dgm:pt modelId="{F565E720-D008-40CC-9194-677D6A8A22DB}" type="sibTrans" cxnId="{6F548268-E6D5-4D33-B4B1-B999A7C568CD}">
      <dgm:prSet/>
      <dgm:spPr/>
      <dgm:t>
        <a:bodyPr/>
        <a:lstStyle/>
        <a:p>
          <a:endParaRPr lang="de-DE" dirty="0"/>
        </a:p>
      </dgm:t>
    </dgm:pt>
    <dgm:pt modelId="{44CAC16C-F04D-4350-B7C0-2377D32B3BB1}">
      <dgm:prSet phldrT="[Text]"/>
      <dgm:spPr>
        <a:solidFill>
          <a:srgbClr val="00B050"/>
        </a:solidFill>
      </dgm:spPr>
      <dgm:t>
        <a:bodyPr/>
        <a:lstStyle/>
        <a:p>
          <a:r>
            <a:rPr lang="de-DE" b="1" dirty="0" smtClean="0"/>
            <a:t>Hier Florian Breuberg 2/21, kommen</a:t>
          </a:r>
          <a:endParaRPr lang="de-DE" b="1" dirty="0"/>
        </a:p>
      </dgm:t>
    </dgm:pt>
    <dgm:pt modelId="{1FCABC36-CA71-45D9-8E38-A83A1FBB43DA}" type="parTrans" cxnId="{A5ADF56E-3245-426B-901E-DCE8F3D621B8}">
      <dgm:prSet/>
      <dgm:spPr/>
      <dgm:t>
        <a:bodyPr/>
        <a:lstStyle/>
        <a:p>
          <a:endParaRPr lang="de-DE"/>
        </a:p>
      </dgm:t>
    </dgm:pt>
    <dgm:pt modelId="{61D0A143-DA8E-488E-AC6B-1C0C1E5E6001}" type="sibTrans" cxnId="{A5ADF56E-3245-426B-901E-DCE8F3D621B8}">
      <dgm:prSet/>
      <dgm:spPr/>
      <dgm:t>
        <a:bodyPr/>
        <a:lstStyle/>
        <a:p>
          <a:endParaRPr lang="de-DE" dirty="0"/>
        </a:p>
      </dgm:t>
    </dgm:pt>
    <dgm:pt modelId="{6C8C435D-33C4-42E8-A654-4CE5E65172A6}">
      <dgm:prSet phldrT="[Text]"/>
      <dgm:spPr>
        <a:solidFill>
          <a:srgbClr val="FF0000"/>
        </a:solidFill>
      </dgm:spPr>
      <dgm:t>
        <a:bodyPr/>
        <a:lstStyle/>
        <a:p>
          <a:r>
            <a:rPr lang="de-DE" b="1" dirty="0" smtClean="0"/>
            <a:t>Frage Standort kommen</a:t>
          </a:r>
          <a:endParaRPr lang="de-DE" b="1" dirty="0"/>
        </a:p>
      </dgm:t>
    </dgm:pt>
    <dgm:pt modelId="{825CF05C-1F8F-4C57-A5DB-87727879C2D6}" type="parTrans" cxnId="{FC2EE0C6-BC48-48BE-B5E2-EEC494D0F96D}">
      <dgm:prSet/>
      <dgm:spPr/>
      <dgm:t>
        <a:bodyPr/>
        <a:lstStyle/>
        <a:p>
          <a:endParaRPr lang="de-DE"/>
        </a:p>
      </dgm:t>
    </dgm:pt>
    <dgm:pt modelId="{0F1F4AEE-FEB7-4110-BD52-CF4E4CFFDB2B}" type="sibTrans" cxnId="{FC2EE0C6-BC48-48BE-B5E2-EEC494D0F96D}">
      <dgm:prSet/>
      <dgm:spPr/>
      <dgm:t>
        <a:bodyPr/>
        <a:lstStyle/>
        <a:p>
          <a:endParaRPr lang="de-DE" dirty="0"/>
        </a:p>
      </dgm:t>
    </dgm:pt>
    <dgm:pt modelId="{41D82310-8911-445F-A2F8-2510F04D1846}">
      <dgm:prSet phldrT="[Text]"/>
      <dgm:spPr>
        <a:solidFill>
          <a:srgbClr val="00B050"/>
        </a:solidFill>
      </dgm:spPr>
      <dgm:t>
        <a:bodyPr/>
        <a:lstStyle/>
        <a:p>
          <a:r>
            <a:rPr lang="de-DE" b="1" dirty="0" smtClean="0"/>
            <a:t>Standort Fahrzeughalle, kommen</a:t>
          </a:r>
          <a:endParaRPr lang="de-DE" b="1" dirty="0"/>
        </a:p>
      </dgm:t>
    </dgm:pt>
    <dgm:pt modelId="{4F7C950A-A215-43A1-8D6F-F2E2CE60ACA1}" type="parTrans" cxnId="{46312508-638E-4225-B493-C96A21EC6F16}">
      <dgm:prSet/>
      <dgm:spPr/>
      <dgm:t>
        <a:bodyPr/>
        <a:lstStyle/>
        <a:p>
          <a:endParaRPr lang="de-DE"/>
        </a:p>
      </dgm:t>
    </dgm:pt>
    <dgm:pt modelId="{0506EA23-1549-4296-9FF1-8DBFD98F2073}" type="sibTrans" cxnId="{46312508-638E-4225-B493-C96A21EC6F16}">
      <dgm:prSet/>
      <dgm:spPr/>
      <dgm:t>
        <a:bodyPr/>
        <a:lstStyle/>
        <a:p>
          <a:endParaRPr lang="de-DE" dirty="0"/>
        </a:p>
      </dgm:t>
    </dgm:pt>
    <dgm:pt modelId="{DF4435F5-6560-4EE3-8B2C-79E059722D7B}">
      <dgm:prSet phldrT="[Text]"/>
      <dgm:spPr>
        <a:solidFill>
          <a:srgbClr val="FF0000"/>
        </a:solidFill>
      </dgm:spPr>
      <dgm:t>
        <a:bodyPr/>
        <a:lstStyle/>
        <a:p>
          <a:r>
            <a:rPr lang="de-DE" b="1" dirty="0" smtClean="0"/>
            <a:t>Verstanden Ende</a:t>
          </a:r>
          <a:endParaRPr lang="de-DE" b="1" dirty="0"/>
        </a:p>
      </dgm:t>
    </dgm:pt>
    <dgm:pt modelId="{26EEAF2B-8604-4372-A99F-A4E0FD16A613}" type="parTrans" cxnId="{FC5334E2-3EE1-446B-AEB1-EBD79F9BB095}">
      <dgm:prSet/>
      <dgm:spPr/>
      <dgm:t>
        <a:bodyPr/>
        <a:lstStyle/>
        <a:p>
          <a:endParaRPr lang="de-DE"/>
        </a:p>
      </dgm:t>
    </dgm:pt>
    <dgm:pt modelId="{C3604CF4-1470-486B-8131-F05EDBF70684}" type="sibTrans" cxnId="{FC5334E2-3EE1-446B-AEB1-EBD79F9BB095}">
      <dgm:prSet/>
      <dgm:spPr/>
      <dgm:t>
        <a:bodyPr/>
        <a:lstStyle/>
        <a:p>
          <a:endParaRPr lang="de-DE"/>
        </a:p>
      </dgm:t>
    </dgm:pt>
    <dgm:pt modelId="{334B2FF3-0400-43DE-9150-6617BCF66C7F}" type="pres">
      <dgm:prSet presAssocID="{6458930B-062A-4FAD-99B6-41B37D8198EC}" presName="Name0" presStyleCnt="0">
        <dgm:presLayoutVars>
          <dgm:dir/>
          <dgm:resizeHandles val="exact"/>
        </dgm:presLayoutVars>
      </dgm:prSet>
      <dgm:spPr/>
    </dgm:pt>
    <dgm:pt modelId="{DA4A0A83-ED5A-48AF-BB33-6980114D094E}" type="pres">
      <dgm:prSet presAssocID="{A76199B9-7A77-46C2-BEB3-DDE6CB385E10}" presName="node" presStyleLbl="node1" presStyleIdx="0" presStyleCnt="5" custScaleX="125538" custScaleY="1061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7E7C76-FF3B-492A-8DB5-A67A0D18CB35}" type="pres">
      <dgm:prSet presAssocID="{F565E720-D008-40CC-9194-677D6A8A22DB}" presName="sibTrans" presStyleLbl="sibTrans2D1" presStyleIdx="0" presStyleCnt="4"/>
      <dgm:spPr/>
      <dgm:t>
        <a:bodyPr/>
        <a:lstStyle/>
        <a:p>
          <a:endParaRPr lang="de-DE"/>
        </a:p>
      </dgm:t>
    </dgm:pt>
    <dgm:pt modelId="{FF3D3C26-0CB2-4F20-A5A2-67D1CDDC35F4}" type="pres">
      <dgm:prSet presAssocID="{F565E720-D008-40CC-9194-677D6A8A22DB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A78DB6CD-5193-4EBF-8BC1-369D077A8C10}" type="pres">
      <dgm:prSet presAssocID="{44CAC16C-F04D-4350-B7C0-2377D32B3BB1}" presName="node" presStyleLbl="node1" presStyleIdx="1" presStyleCnt="5" custScaleX="127527" custScaleY="1060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F954B4-815B-44C2-8AED-3600012652DD}" type="pres">
      <dgm:prSet presAssocID="{61D0A143-DA8E-488E-AC6B-1C0C1E5E6001}" presName="sibTrans" presStyleLbl="sibTrans2D1" presStyleIdx="1" presStyleCnt="4"/>
      <dgm:spPr/>
      <dgm:t>
        <a:bodyPr/>
        <a:lstStyle/>
        <a:p>
          <a:endParaRPr lang="de-DE"/>
        </a:p>
      </dgm:t>
    </dgm:pt>
    <dgm:pt modelId="{3BFD91D2-9B03-421D-AEB7-C46A8D77D3A2}" type="pres">
      <dgm:prSet presAssocID="{61D0A143-DA8E-488E-AC6B-1C0C1E5E6001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B708DBB-17A8-485C-9A9B-6D8B7B262A53}" type="pres">
      <dgm:prSet presAssocID="{6C8C435D-33C4-42E8-A654-4CE5E65172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3A42A6-1F10-4820-AC0A-3E134274F71B}" type="pres">
      <dgm:prSet presAssocID="{0F1F4AEE-FEB7-4110-BD52-CF4E4CFFDB2B}" presName="sibTrans" presStyleLbl="sibTrans2D1" presStyleIdx="2" presStyleCnt="4"/>
      <dgm:spPr/>
      <dgm:t>
        <a:bodyPr/>
        <a:lstStyle/>
        <a:p>
          <a:endParaRPr lang="de-DE"/>
        </a:p>
      </dgm:t>
    </dgm:pt>
    <dgm:pt modelId="{796F82C3-7E50-4997-BE5D-5BA071C277E8}" type="pres">
      <dgm:prSet presAssocID="{0F1F4AEE-FEB7-4110-BD52-CF4E4CFFDB2B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D5EA5BBF-F5F2-4C03-BB8C-77C866C11211}" type="pres">
      <dgm:prSet presAssocID="{41D82310-8911-445F-A2F8-2510F04D18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A04452-1C9F-4FE4-B258-7837162DCE45}" type="pres">
      <dgm:prSet presAssocID="{0506EA23-1549-4296-9FF1-8DBFD98F2073}" presName="sibTrans" presStyleLbl="sibTrans2D1" presStyleIdx="3" presStyleCnt="4"/>
      <dgm:spPr/>
      <dgm:t>
        <a:bodyPr/>
        <a:lstStyle/>
        <a:p>
          <a:endParaRPr lang="de-DE"/>
        </a:p>
      </dgm:t>
    </dgm:pt>
    <dgm:pt modelId="{D2931D69-E971-472C-A860-E3D842673018}" type="pres">
      <dgm:prSet presAssocID="{0506EA23-1549-4296-9FF1-8DBFD98F2073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8D42F1CC-CEE9-4F15-A97F-F52E2D76971F}" type="pres">
      <dgm:prSet presAssocID="{DF4435F5-6560-4EE3-8B2C-79E059722D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5334E2-3EE1-446B-AEB1-EBD79F9BB095}" srcId="{6458930B-062A-4FAD-99B6-41B37D8198EC}" destId="{DF4435F5-6560-4EE3-8B2C-79E059722D7B}" srcOrd="4" destOrd="0" parTransId="{26EEAF2B-8604-4372-A99F-A4E0FD16A613}" sibTransId="{C3604CF4-1470-486B-8131-F05EDBF70684}"/>
    <dgm:cxn modelId="{ED7D7D3F-F877-4F94-B383-D6C992FAE1BE}" type="presOf" srcId="{44CAC16C-F04D-4350-B7C0-2377D32B3BB1}" destId="{A78DB6CD-5193-4EBF-8BC1-369D077A8C10}" srcOrd="0" destOrd="0" presId="urn:microsoft.com/office/officeart/2005/8/layout/process1"/>
    <dgm:cxn modelId="{FFC0C102-CC54-47DE-A437-5B073632D8A8}" type="presOf" srcId="{6458930B-062A-4FAD-99B6-41B37D8198EC}" destId="{334B2FF3-0400-43DE-9150-6617BCF66C7F}" srcOrd="0" destOrd="0" presId="urn:microsoft.com/office/officeart/2005/8/layout/process1"/>
    <dgm:cxn modelId="{733D5BE4-8297-4139-B539-60787596D037}" type="presOf" srcId="{F565E720-D008-40CC-9194-677D6A8A22DB}" destId="{FF3D3C26-0CB2-4F20-A5A2-67D1CDDC35F4}" srcOrd="1" destOrd="0" presId="urn:microsoft.com/office/officeart/2005/8/layout/process1"/>
    <dgm:cxn modelId="{2FB85FC4-E8C9-4C5B-ACE8-59A5FAB257CB}" type="presOf" srcId="{0F1F4AEE-FEB7-4110-BD52-CF4E4CFFDB2B}" destId="{796F82C3-7E50-4997-BE5D-5BA071C277E8}" srcOrd="1" destOrd="0" presId="urn:microsoft.com/office/officeart/2005/8/layout/process1"/>
    <dgm:cxn modelId="{A5ADF56E-3245-426B-901E-DCE8F3D621B8}" srcId="{6458930B-062A-4FAD-99B6-41B37D8198EC}" destId="{44CAC16C-F04D-4350-B7C0-2377D32B3BB1}" srcOrd="1" destOrd="0" parTransId="{1FCABC36-CA71-45D9-8E38-A83A1FBB43DA}" sibTransId="{61D0A143-DA8E-488E-AC6B-1C0C1E5E6001}"/>
    <dgm:cxn modelId="{4BE3622A-8D1F-429A-B197-A9FCAECA0080}" type="presOf" srcId="{6C8C435D-33C4-42E8-A654-4CE5E65172A6}" destId="{DB708DBB-17A8-485C-9A9B-6D8B7B262A53}" srcOrd="0" destOrd="0" presId="urn:microsoft.com/office/officeart/2005/8/layout/process1"/>
    <dgm:cxn modelId="{6F548268-E6D5-4D33-B4B1-B999A7C568CD}" srcId="{6458930B-062A-4FAD-99B6-41B37D8198EC}" destId="{A76199B9-7A77-46C2-BEB3-DDE6CB385E10}" srcOrd="0" destOrd="0" parTransId="{1BE7E0FB-13CD-475C-A739-19586BF9B9D7}" sibTransId="{F565E720-D008-40CC-9194-677D6A8A22DB}"/>
    <dgm:cxn modelId="{7060DF0B-1229-4D65-A22B-C931DCD57E8F}" type="presOf" srcId="{0506EA23-1549-4296-9FF1-8DBFD98F2073}" destId="{D2931D69-E971-472C-A860-E3D842673018}" srcOrd="1" destOrd="0" presId="urn:microsoft.com/office/officeart/2005/8/layout/process1"/>
    <dgm:cxn modelId="{8FACFEFC-0DE3-4143-A3AA-5807BBC25A8B}" type="presOf" srcId="{41D82310-8911-445F-A2F8-2510F04D1846}" destId="{D5EA5BBF-F5F2-4C03-BB8C-77C866C11211}" srcOrd="0" destOrd="0" presId="urn:microsoft.com/office/officeart/2005/8/layout/process1"/>
    <dgm:cxn modelId="{45279159-8DD4-4DB9-844E-69C7AD66D3AF}" type="presOf" srcId="{F565E720-D008-40CC-9194-677D6A8A22DB}" destId="{457E7C76-FF3B-492A-8DB5-A67A0D18CB35}" srcOrd="0" destOrd="0" presId="urn:microsoft.com/office/officeart/2005/8/layout/process1"/>
    <dgm:cxn modelId="{1597C9CC-A9D1-4C7C-B277-F2700FBBF03B}" type="presOf" srcId="{A76199B9-7A77-46C2-BEB3-DDE6CB385E10}" destId="{DA4A0A83-ED5A-48AF-BB33-6980114D094E}" srcOrd="0" destOrd="0" presId="urn:microsoft.com/office/officeart/2005/8/layout/process1"/>
    <dgm:cxn modelId="{BC7D05B3-7BCD-4FD6-8EB1-ABFFD0EA4DDF}" type="presOf" srcId="{DF4435F5-6560-4EE3-8B2C-79E059722D7B}" destId="{8D42F1CC-CEE9-4F15-A97F-F52E2D76971F}" srcOrd="0" destOrd="0" presId="urn:microsoft.com/office/officeart/2005/8/layout/process1"/>
    <dgm:cxn modelId="{34155ADD-FDDC-4BE8-AD56-863E3A795572}" type="presOf" srcId="{61D0A143-DA8E-488E-AC6B-1C0C1E5E6001}" destId="{D4F954B4-815B-44C2-8AED-3600012652DD}" srcOrd="0" destOrd="0" presId="urn:microsoft.com/office/officeart/2005/8/layout/process1"/>
    <dgm:cxn modelId="{B48FEC09-6E99-49DE-8088-90E0A3BF9F84}" type="presOf" srcId="{61D0A143-DA8E-488E-AC6B-1C0C1E5E6001}" destId="{3BFD91D2-9B03-421D-AEB7-C46A8D77D3A2}" srcOrd="1" destOrd="0" presId="urn:microsoft.com/office/officeart/2005/8/layout/process1"/>
    <dgm:cxn modelId="{93879C9A-31BF-42D4-9049-B0B9BC6E3361}" type="presOf" srcId="{0506EA23-1549-4296-9FF1-8DBFD98F2073}" destId="{CAA04452-1C9F-4FE4-B258-7837162DCE45}" srcOrd="0" destOrd="0" presId="urn:microsoft.com/office/officeart/2005/8/layout/process1"/>
    <dgm:cxn modelId="{FC2EE0C6-BC48-48BE-B5E2-EEC494D0F96D}" srcId="{6458930B-062A-4FAD-99B6-41B37D8198EC}" destId="{6C8C435D-33C4-42E8-A654-4CE5E65172A6}" srcOrd="2" destOrd="0" parTransId="{825CF05C-1F8F-4C57-A5DB-87727879C2D6}" sibTransId="{0F1F4AEE-FEB7-4110-BD52-CF4E4CFFDB2B}"/>
    <dgm:cxn modelId="{D18DE2EC-8BCC-46C2-AF5C-1BB4582F49C9}" type="presOf" srcId="{0F1F4AEE-FEB7-4110-BD52-CF4E4CFFDB2B}" destId="{7D3A42A6-1F10-4820-AC0A-3E134274F71B}" srcOrd="0" destOrd="0" presId="urn:microsoft.com/office/officeart/2005/8/layout/process1"/>
    <dgm:cxn modelId="{46312508-638E-4225-B493-C96A21EC6F16}" srcId="{6458930B-062A-4FAD-99B6-41B37D8198EC}" destId="{41D82310-8911-445F-A2F8-2510F04D1846}" srcOrd="3" destOrd="0" parTransId="{4F7C950A-A215-43A1-8D6F-F2E2CE60ACA1}" sibTransId="{0506EA23-1549-4296-9FF1-8DBFD98F2073}"/>
    <dgm:cxn modelId="{BF827EF3-2646-4ABE-ABD6-E5B8CC8C367E}" type="presParOf" srcId="{334B2FF3-0400-43DE-9150-6617BCF66C7F}" destId="{DA4A0A83-ED5A-48AF-BB33-6980114D094E}" srcOrd="0" destOrd="0" presId="urn:microsoft.com/office/officeart/2005/8/layout/process1"/>
    <dgm:cxn modelId="{F07C93AB-203B-4FCA-8D1C-AFA32ABB5241}" type="presParOf" srcId="{334B2FF3-0400-43DE-9150-6617BCF66C7F}" destId="{457E7C76-FF3B-492A-8DB5-A67A0D18CB35}" srcOrd="1" destOrd="0" presId="urn:microsoft.com/office/officeart/2005/8/layout/process1"/>
    <dgm:cxn modelId="{34C4116C-30E1-4C39-B9B5-8C6BC1725926}" type="presParOf" srcId="{457E7C76-FF3B-492A-8DB5-A67A0D18CB35}" destId="{FF3D3C26-0CB2-4F20-A5A2-67D1CDDC35F4}" srcOrd="0" destOrd="0" presId="urn:microsoft.com/office/officeart/2005/8/layout/process1"/>
    <dgm:cxn modelId="{F63B4C43-2D22-4268-8540-C27B91F20C81}" type="presParOf" srcId="{334B2FF3-0400-43DE-9150-6617BCF66C7F}" destId="{A78DB6CD-5193-4EBF-8BC1-369D077A8C10}" srcOrd="2" destOrd="0" presId="urn:microsoft.com/office/officeart/2005/8/layout/process1"/>
    <dgm:cxn modelId="{274B3C2E-5A14-401A-80DF-BFC061C3EB92}" type="presParOf" srcId="{334B2FF3-0400-43DE-9150-6617BCF66C7F}" destId="{D4F954B4-815B-44C2-8AED-3600012652DD}" srcOrd="3" destOrd="0" presId="urn:microsoft.com/office/officeart/2005/8/layout/process1"/>
    <dgm:cxn modelId="{FA9FC40F-8610-4EF5-90D6-1DB65034F2D3}" type="presParOf" srcId="{D4F954B4-815B-44C2-8AED-3600012652DD}" destId="{3BFD91D2-9B03-421D-AEB7-C46A8D77D3A2}" srcOrd="0" destOrd="0" presId="urn:microsoft.com/office/officeart/2005/8/layout/process1"/>
    <dgm:cxn modelId="{3061CF4D-348D-4ECF-9DB2-6684709C513C}" type="presParOf" srcId="{334B2FF3-0400-43DE-9150-6617BCF66C7F}" destId="{DB708DBB-17A8-485C-9A9B-6D8B7B262A53}" srcOrd="4" destOrd="0" presId="urn:microsoft.com/office/officeart/2005/8/layout/process1"/>
    <dgm:cxn modelId="{42A2B5F3-3319-4440-AB03-C88081049C9D}" type="presParOf" srcId="{334B2FF3-0400-43DE-9150-6617BCF66C7F}" destId="{7D3A42A6-1F10-4820-AC0A-3E134274F71B}" srcOrd="5" destOrd="0" presId="urn:microsoft.com/office/officeart/2005/8/layout/process1"/>
    <dgm:cxn modelId="{0743D82E-4314-4538-A689-D1B9E2178BFB}" type="presParOf" srcId="{7D3A42A6-1F10-4820-AC0A-3E134274F71B}" destId="{796F82C3-7E50-4997-BE5D-5BA071C277E8}" srcOrd="0" destOrd="0" presId="urn:microsoft.com/office/officeart/2005/8/layout/process1"/>
    <dgm:cxn modelId="{2EC0D873-D932-4F1C-9A67-596C163B1368}" type="presParOf" srcId="{334B2FF3-0400-43DE-9150-6617BCF66C7F}" destId="{D5EA5BBF-F5F2-4C03-BB8C-77C866C11211}" srcOrd="6" destOrd="0" presId="urn:microsoft.com/office/officeart/2005/8/layout/process1"/>
    <dgm:cxn modelId="{5DF972FE-2BDA-4586-8E20-BBB567BB209F}" type="presParOf" srcId="{334B2FF3-0400-43DE-9150-6617BCF66C7F}" destId="{CAA04452-1C9F-4FE4-B258-7837162DCE45}" srcOrd="7" destOrd="0" presId="urn:microsoft.com/office/officeart/2005/8/layout/process1"/>
    <dgm:cxn modelId="{38826235-D735-4A13-8457-AA876DA83B0D}" type="presParOf" srcId="{CAA04452-1C9F-4FE4-B258-7837162DCE45}" destId="{D2931D69-E971-472C-A860-E3D842673018}" srcOrd="0" destOrd="0" presId="urn:microsoft.com/office/officeart/2005/8/layout/process1"/>
    <dgm:cxn modelId="{FE70C673-D0AF-4018-B5C5-C613EFB09CA8}" type="presParOf" srcId="{334B2FF3-0400-43DE-9150-6617BCF66C7F}" destId="{8D42F1CC-CEE9-4F15-A97F-F52E2D76971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799EA-D709-47BC-9D91-EF37986B176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65DBF5-FA5D-4784-A027-5940655B317F}">
      <dgm:prSet phldrT="[Text]" custT="1"/>
      <dgm:spPr/>
      <dgm:t>
        <a:bodyPr/>
        <a:lstStyle/>
        <a:p>
          <a:r>
            <a:rPr lang="de-DE" sz="1400" b="1" dirty="0" smtClean="0"/>
            <a:t>Staatsnotnachrichten: Schlüsselwort Staatsnot, Darf nur Bundes- oder Landesregierung ausgegeben werden</a:t>
          </a:r>
          <a:endParaRPr lang="de-DE" sz="1400" b="1" dirty="0"/>
        </a:p>
      </dgm:t>
    </dgm:pt>
    <dgm:pt modelId="{12ECB2AF-0822-4BB1-A312-F424AB69FD79}" type="parTrans" cxnId="{FBBA3B59-1C57-4615-AAA8-220559EEC246}">
      <dgm:prSet/>
      <dgm:spPr/>
      <dgm:t>
        <a:bodyPr/>
        <a:lstStyle/>
        <a:p>
          <a:endParaRPr lang="de-DE"/>
        </a:p>
      </dgm:t>
    </dgm:pt>
    <dgm:pt modelId="{3908D312-C663-4AB8-98B6-86E8F5B580A6}" type="sibTrans" cxnId="{FBBA3B59-1C57-4615-AAA8-220559EEC246}">
      <dgm:prSet/>
      <dgm:spPr/>
      <dgm:t>
        <a:bodyPr/>
        <a:lstStyle/>
        <a:p>
          <a:endParaRPr lang="de-DE"/>
        </a:p>
      </dgm:t>
    </dgm:pt>
    <dgm:pt modelId="{90912181-45C9-4CB4-857C-795909AA7C5A}">
      <dgm:prSet phldrT="[Text]" custT="1"/>
      <dgm:spPr/>
      <dgm:t>
        <a:bodyPr/>
        <a:lstStyle/>
        <a:p>
          <a:r>
            <a:rPr lang="de-DE" sz="1400" b="1" dirty="0" smtClean="0"/>
            <a:t>Blitznachrichten: Schlüsselwort Blitz</a:t>
          </a:r>
        </a:p>
        <a:p>
          <a:r>
            <a:rPr lang="de-DE" sz="1400" b="1" dirty="0" smtClean="0"/>
            <a:t>Einsatz nur bei:</a:t>
          </a:r>
        </a:p>
        <a:p>
          <a:r>
            <a:rPr lang="de-DE" sz="1400" b="1" dirty="0" smtClean="0"/>
            <a:t>1) Gefahr für menschliches Leben</a:t>
          </a:r>
        </a:p>
        <a:p>
          <a:r>
            <a:rPr lang="de-DE" sz="1400" b="1" dirty="0" smtClean="0"/>
            <a:t>2) Bekämpfung von Kapitalverbrechen oder bei Katastrophen</a:t>
          </a:r>
        </a:p>
        <a:p>
          <a:r>
            <a:rPr lang="de-DE" sz="1400" b="1" dirty="0" smtClean="0"/>
            <a:t>3) Dringlichem Interesse für die öffentliche Sicherheit und Ordnung</a:t>
          </a:r>
          <a:endParaRPr lang="de-DE" sz="1400" b="1" dirty="0"/>
        </a:p>
      </dgm:t>
    </dgm:pt>
    <dgm:pt modelId="{384D52D0-0641-4845-ADFE-9DCD40B04D00}" type="parTrans" cxnId="{66185655-A063-4620-BD8D-3A8CD7EA0F8E}">
      <dgm:prSet/>
      <dgm:spPr/>
      <dgm:t>
        <a:bodyPr/>
        <a:lstStyle/>
        <a:p>
          <a:endParaRPr lang="de-DE"/>
        </a:p>
      </dgm:t>
    </dgm:pt>
    <dgm:pt modelId="{E5526F42-53CC-4D94-A0D7-659D675F7904}" type="sibTrans" cxnId="{66185655-A063-4620-BD8D-3A8CD7EA0F8E}">
      <dgm:prSet/>
      <dgm:spPr/>
      <dgm:t>
        <a:bodyPr/>
        <a:lstStyle/>
        <a:p>
          <a:endParaRPr lang="de-DE"/>
        </a:p>
      </dgm:t>
    </dgm:pt>
    <dgm:pt modelId="{7C74170B-D458-435A-8023-91FBEB880A6E}">
      <dgm:prSet phldrT="[Text]" custT="1"/>
      <dgm:spPr/>
      <dgm:t>
        <a:bodyPr/>
        <a:lstStyle/>
        <a:p>
          <a:r>
            <a:rPr lang="de-DE" sz="1400" b="1" dirty="0" smtClean="0"/>
            <a:t>Sofortnachrichten: Schlüsselwort: „Sofort“</a:t>
          </a:r>
          <a:endParaRPr lang="de-DE" sz="1400" b="1" dirty="0"/>
        </a:p>
      </dgm:t>
    </dgm:pt>
    <dgm:pt modelId="{84BA6B99-F266-4A5C-9162-4999B39658D9}" type="parTrans" cxnId="{9B9AF7E2-3A38-4FF4-8236-4294BFE11A7C}">
      <dgm:prSet/>
      <dgm:spPr/>
      <dgm:t>
        <a:bodyPr/>
        <a:lstStyle/>
        <a:p>
          <a:endParaRPr lang="de-DE"/>
        </a:p>
      </dgm:t>
    </dgm:pt>
    <dgm:pt modelId="{072E226B-E36C-415A-B894-80D8113DEDFF}" type="sibTrans" cxnId="{9B9AF7E2-3A38-4FF4-8236-4294BFE11A7C}">
      <dgm:prSet/>
      <dgm:spPr/>
      <dgm:t>
        <a:bodyPr/>
        <a:lstStyle/>
        <a:p>
          <a:endParaRPr lang="de-DE"/>
        </a:p>
      </dgm:t>
    </dgm:pt>
    <dgm:pt modelId="{852B709C-D344-4DEC-BD64-EDF2E36B23EA}">
      <dgm:prSet phldrT="[Text]" custT="1"/>
      <dgm:spPr/>
      <dgm:t>
        <a:bodyPr/>
        <a:lstStyle/>
        <a:p>
          <a:r>
            <a:rPr lang="de-DE" sz="1400" b="1" dirty="0" smtClean="0"/>
            <a:t>Einfachnachrichten: kein Schlüsselwort </a:t>
          </a:r>
          <a:endParaRPr lang="de-DE" sz="1400" b="1" dirty="0"/>
        </a:p>
      </dgm:t>
    </dgm:pt>
    <dgm:pt modelId="{B507BA53-0E99-4B01-A6D3-6EE35E2B2792}" type="parTrans" cxnId="{C7BBF585-3D1F-4BC4-B7D3-94AB6B8CB44C}">
      <dgm:prSet/>
      <dgm:spPr/>
      <dgm:t>
        <a:bodyPr/>
        <a:lstStyle/>
        <a:p>
          <a:endParaRPr lang="de-DE"/>
        </a:p>
      </dgm:t>
    </dgm:pt>
    <dgm:pt modelId="{7096E9AE-10AB-4B75-A38F-599CC9973A23}" type="sibTrans" cxnId="{C7BBF585-3D1F-4BC4-B7D3-94AB6B8CB44C}">
      <dgm:prSet/>
      <dgm:spPr/>
      <dgm:t>
        <a:bodyPr/>
        <a:lstStyle/>
        <a:p>
          <a:endParaRPr lang="de-DE"/>
        </a:p>
      </dgm:t>
    </dgm:pt>
    <dgm:pt modelId="{BD5907F0-0947-45EE-B351-20D3A9CB349B}" type="pres">
      <dgm:prSet presAssocID="{278799EA-D709-47BC-9D91-EF37986B176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FD9EDF43-B0F6-4043-B098-E7670C126A6A}" type="pres">
      <dgm:prSet presAssocID="{278799EA-D709-47BC-9D91-EF37986B176F}" presName="pyramid" presStyleLbl="node1" presStyleIdx="0" presStyleCnt="1" custLinFactNeighborX="-45833"/>
      <dgm:spPr/>
      <dgm:t>
        <a:bodyPr/>
        <a:lstStyle/>
        <a:p>
          <a:endParaRPr lang="de-DE"/>
        </a:p>
      </dgm:t>
    </dgm:pt>
    <dgm:pt modelId="{B6CD85B9-2596-4CCF-9CF3-2C66E880B561}" type="pres">
      <dgm:prSet presAssocID="{278799EA-D709-47BC-9D91-EF37986B176F}" presName="theList" presStyleCnt="0"/>
      <dgm:spPr/>
    </dgm:pt>
    <dgm:pt modelId="{102FEC1C-5596-4167-8D1D-F0D1131D4C54}" type="pres">
      <dgm:prSet presAssocID="{A165DBF5-FA5D-4784-A027-5940655B317F}" presName="aNode" presStyleLbl="fgAcc1" presStyleIdx="0" presStyleCnt="4" custScaleX="156090" custScaleY="254136" custLinFactY="-93845" custLinFactNeighborX="-74219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8570C9-0829-44A0-A645-85666D2E0E62}" type="pres">
      <dgm:prSet presAssocID="{A165DBF5-FA5D-4784-A027-5940655B317F}" presName="aSpace" presStyleCnt="0"/>
      <dgm:spPr/>
    </dgm:pt>
    <dgm:pt modelId="{EC30904F-3D72-4889-9595-CA3FCEF11D11}" type="pres">
      <dgm:prSet presAssocID="{90912181-45C9-4CB4-857C-795909AA7C5A}" presName="aNode" presStyleLbl="fgAcc1" presStyleIdx="1" presStyleCnt="4" custScaleX="155128" custScaleY="482538" custLinFactY="-63300" custLinFactNeighborX="-74700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2A2BAB-AA5B-4B69-B615-CAABDC5D8686}" type="pres">
      <dgm:prSet presAssocID="{90912181-45C9-4CB4-857C-795909AA7C5A}" presName="aSpace" presStyleCnt="0"/>
      <dgm:spPr/>
    </dgm:pt>
    <dgm:pt modelId="{1CE48A87-67A4-4B81-82FF-859F60BB209D}" type="pres">
      <dgm:prSet presAssocID="{7C74170B-D458-435A-8023-91FBEB880A6E}" presName="aNode" presStyleLbl="fgAcc1" presStyleIdx="2" presStyleCnt="4" custScaleX="157612" custScaleY="111421" custLinFactY="-6431" custLinFactNeighborX="-76022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D3F46F-7ACF-4110-83A7-94E6132B6CCD}" type="pres">
      <dgm:prSet presAssocID="{7C74170B-D458-435A-8023-91FBEB880A6E}" presName="aSpace" presStyleCnt="0"/>
      <dgm:spPr/>
    </dgm:pt>
    <dgm:pt modelId="{1320CDDD-243C-4562-B32B-129AF790A489}" type="pres">
      <dgm:prSet presAssocID="{852B709C-D344-4DEC-BD64-EDF2E36B23EA}" presName="aNode" presStyleLbl="fgAcc1" presStyleIdx="3" presStyleCnt="4" custScaleX="157532" custScaleY="120393" custLinFactY="14466" custLinFactNeighborX="-73498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879F53-1EE7-4EF8-A414-12CBE68833C1}" type="pres">
      <dgm:prSet presAssocID="{852B709C-D344-4DEC-BD64-EDF2E36B23EA}" presName="aSpace" presStyleCnt="0"/>
      <dgm:spPr/>
    </dgm:pt>
  </dgm:ptLst>
  <dgm:cxnLst>
    <dgm:cxn modelId="{53BC305F-CEE3-4884-9A76-3FC8B5A09F39}" type="presOf" srcId="{7C74170B-D458-435A-8023-91FBEB880A6E}" destId="{1CE48A87-67A4-4B81-82FF-859F60BB209D}" srcOrd="0" destOrd="0" presId="urn:microsoft.com/office/officeart/2005/8/layout/pyramid2"/>
    <dgm:cxn modelId="{C7BBF585-3D1F-4BC4-B7D3-94AB6B8CB44C}" srcId="{278799EA-D709-47BC-9D91-EF37986B176F}" destId="{852B709C-D344-4DEC-BD64-EDF2E36B23EA}" srcOrd="3" destOrd="0" parTransId="{B507BA53-0E99-4B01-A6D3-6EE35E2B2792}" sibTransId="{7096E9AE-10AB-4B75-A38F-599CC9973A23}"/>
    <dgm:cxn modelId="{66185655-A063-4620-BD8D-3A8CD7EA0F8E}" srcId="{278799EA-D709-47BC-9D91-EF37986B176F}" destId="{90912181-45C9-4CB4-857C-795909AA7C5A}" srcOrd="1" destOrd="0" parTransId="{384D52D0-0641-4845-ADFE-9DCD40B04D00}" sibTransId="{E5526F42-53CC-4D94-A0D7-659D675F7904}"/>
    <dgm:cxn modelId="{9B9AF7E2-3A38-4FF4-8236-4294BFE11A7C}" srcId="{278799EA-D709-47BC-9D91-EF37986B176F}" destId="{7C74170B-D458-435A-8023-91FBEB880A6E}" srcOrd="2" destOrd="0" parTransId="{84BA6B99-F266-4A5C-9162-4999B39658D9}" sibTransId="{072E226B-E36C-415A-B894-80D8113DEDFF}"/>
    <dgm:cxn modelId="{6774C6B2-E19A-497E-BAE0-BCA178F1DD17}" type="presOf" srcId="{A165DBF5-FA5D-4784-A027-5940655B317F}" destId="{102FEC1C-5596-4167-8D1D-F0D1131D4C54}" srcOrd="0" destOrd="0" presId="urn:microsoft.com/office/officeart/2005/8/layout/pyramid2"/>
    <dgm:cxn modelId="{20C92063-7D2D-42F8-B96F-80622BFF7751}" type="presOf" srcId="{278799EA-D709-47BC-9D91-EF37986B176F}" destId="{BD5907F0-0947-45EE-B351-20D3A9CB349B}" srcOrd="0" destOrd="0" presId="urn:microsoft.com/office/officeart/2005/8/layout/pyramid2"/>
    <dgm:cxn modelId="{7415B44A-75AC-46DC-B2B7-01C2BB574E51}" type="presOf" srcId="{852B709C-D344-4DEC-BD64-EDF2E36B23EA}" destId="{1320CDDD-243C-4562-B32B-129AF790A489}" srcOrd="0" destOrd="0" presId="urn:microsoft.com/office/officeart/2005/8/layout/pyramid2"/>
    <dgm:cxn modelId="{FBBA3B59-1C57-4615-AAA8-220559EEC246}" srcId="{278799EA-D709-47BC-9D91-EF37986B176F}" destId="{A165DBF5-FA5D-4784-A027-5940655B317F}" srcOrd="0" destOrd="0" parTransId="{12ECB2AF-0822-4BB1-A312-F424AB69FD79}" sibTransId="{3908D312-C663-4AB8-98B6-86E8F5B580A6}"/>
    <dgm:cxn modelId="{E34F35BA-AE10-40CA-AFAD-F68E17BE43F7}" type="presOf" srcId="{90912181-45C9-4CB4-857C-795909AA7C5A}" destId="{EC30904F-3D72-4889-9595-CA3FCEF11D11}" srcOrd="0" destOrd="0" presId="urn:microsoft.com/office/officeart/2005/8/layout/pyramid2"/>
    <dgm:cxn modelId="{6831B423-5434-4E7C-A614-555A35152610}" type="presParOf" srcId="{BD5907F0-0947-45EE-B351-20D3A9CB349B}" destId="{FD9EDF43-B0F6-4043-B098-E7670C126A6A}" srcOrd="0" destOrd="0" presId="urn:microsoft.com/office/officeart/2005/8/layout/pyramid2"/>
    <dgm:cxn modelId="{00A97925-C579-4A6B-BD74-07D297F37103}" type="presParOf" srcId="{BD5907F0-0947-45EE-B351-20D3A9CB349B}" destId="{B6CD85B9-2596-4CCF-9CF3-2C66E880B561}" srcOrd="1" destOrd="0" presId="urn:microsoft.com/office/officeart/2005/8/layout/pyramid2"/>
    <dgm:cxn modelId="{A3E52016-A919-45C1-80A9-1EDE718508C0}" type="presParOf" srcId="{B6CD85B9-2596-4CCF-9CF3-2C66E880B561}" destId="{102FEC1C-5596-4167-8D1D-F0D1131D4C54}" srcOrd="0" destOrd="0" presId="urn:microsoft.com/office/officeart/2005/8/layout/pyramid2"/>
    <dgm:cxn modelId="{C0CFDD73-4943-4232-8CF7-4A873A16478D}" type="presParOf" srcId="{B6CD85B9-2596-4CCF-9CF3-2C66E880B561}" destId="{9B8570C9-0829-44A0-A645-85666D2E0E62}" srcOrd="1" destOrd="0" presId="urn:microsoft.com/office/officeart/2005/8/layout/pyramid2"/>
    <dgm:cxn modelId="{1295D0BE-56DA-41C9-AD6E-A47DF0B4EDF8}" type="presParOf" srcId="{B6CD85B9-2596-4CCF-9CF3-2C66E880B561}" destId="{EC30904F-3D72-4889-9595-CA3FCEF11D11}" srcOrd="2" destOrd="0" presId="urn:microsoft.com/office/officeart/2005/8/layout/pyramid2"/>
    <dgm:cxn modelId="{42F5B3B6-6836-4019-818D-C4D97DD663B8}" type="presParOf" srcId="{B6CD85B9-2596-4CCF-9CF3-2C66E880B561}" destId="{AF2A2BAB-AA5B-4B69-B615-CAABDC5D8686}" srcOrd="3" destOrd="0" presId="urn:microsoft.com/office/officeart/2005/8/layout/pyramid2"/>
    <dgm:cxn modelId="{4060E4E5-A686-4DF6-92C2-DA4654660D8D}" type="presParOf" srcId="{B6CD85B9-2596-4CCF-9CF3-2C66E880B561}" destId="{1CE48A87-67A4-4B81-82FF-859F60BB209D}" srcOrd="4" destOrd="0" presId="urn:microsoft.com/office/officeart/2005/8/layout/pyramid2"/>
    <dgm:cxn modelId="{DCD22483-AC40-4066-8510-2858A4A6E3FD}" type="presParOf" srcId="{B6CD85B9-2596-4CCF-9CF3-2C66E880B561}" destId="{F8D3F46F-7ACF-4110-83A7-94E6132B6CCD}" srcOrd="5" destOrd="0" presId="urn:microsoft.com/office/officeart/2005/8/layout/pyramid2"/>
    <dgm:cxn modelId="{B2F38B5F-9D07-4F6B-8B04-4405FF4FE77A}" type="presParOf" srcId="{B6CD85B9-2596-4CCF-9CF3-2C66E880B561}" destId="{1320CDDD-243C-4562-B32B-129AF790A489}" srcOrd="6" destOrd="0" presId="urn:microsoft.com/office/officeart/2005/8/layout/pyramid2"/>
    <dgm:cxn modelId="{BAC26BAE-39CF-4BC6-B537-183CC78C9383}" type="presParOf" srcId="{B6CD85B9-2596-4CCF-9CF3-2C66E880B561}" destId="{CC879F53-1EE7-4EF8-A414-12CBE68833C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3D665F-DCAB-46B0-979B-50031195EE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4953CE6-D802-43DF-81FA-AE0C0891A996}">
      <dgm:prSet phldrT="[Text]"/>
      <dgm:spPr/>
      <dgm:t>
        <a:bodyPr/>
        <a:lstStyle/>
        <a:p>
          <a:r>
            <a:rPr lang="de-DE" dirty="0" smtClean="0"/>
            <a:t>Hier Florian Breuberg 2/11 mit einer Durchsage an alle Teilnehmer mit dem Funkrufnamen Florian Breuberg 2 – Übungsende. </a:t>
          </a:r>
        </a:p>
        <a:p>
          <a:endParaRPr lang="de-DE" dirty="0" smtClean="0"/>
        </a:p>
        <a:p>
          <a:r>
            <a:rPr lang="de-DE" dirty="0" smtClean="0"/>
            <a:t>Ich wiederhole: Hier Florian Breuberg 2/11 mit einer Durchsage an alle Teilnehmer mit dem Funkrufnamen Florian Breuberg 2 – Übungsende.</a:t>
          </a:r>
        </a:p>
        <a:p>
          <a:endParaRPr lang="de-DE" dirty="0" smtClean="0"/>
        </a:p>
        <a:p>
          <a:r>
            <a:rPr lang="de-DE" dirty="0" smtClean="0"/>
            <a:t>Ende </a:t>
          </a:r>
          <a:endParaRPr lang="de-DE" dirty="0"/>
        </a:p>
      </dgm:t>
    </dgm:pt>
    <dgm:pt modelId="{2A958544-33D5-4324-B7D2-45657906A998}" type="parTrans" cxnId="{CD17735E-9341-4524-A9C8-8ABAFB89054A}">
      <dgm:prSet/>
      <dgm:spPr/>
      <dgm:t>
        <a:bodyPr/>
        <a:lstStyle/>
        <a:p>
          <a:endParaRPr lang="de-DE"/>
        </a:p>
      </dgm:t>
    </dgm:pt>
    <dgm:pt modelId="{982B5323-427A-43D6-AE82-9A85DA218E62}" type="sibTrans" cxnId="{CD17735E-9341-4524-A9C8-8ABAFB89054A}">
      <dgm:prSet/>
      <dgm:spPr/>
      <dgm:t>
        <a:bodyPr/>
        <a:lstStyle/>
        <a:p>
          <a:endParaRPr lang="de-DE"/>
        </a:p>
      </dgm:t>
    </dgm:pt>
    <dgm:pt modelId="{C7B2A794-A43D-47D2-BDE3-71E89BBF4DEF}" type="pres">
      <dgm:prSet presAssocID="{823D665F-DCAB-46B0-979B-50031195EE09}" presName="Name0" presStyleCnt="0">
        <dgm:presLayoutVars>
          <dgm:dir/>
          <dgm:resizeHandles val="exact"/>
        </dgm:presLayoutVars>
      </dgm:prSet>
      <dgm:spPr/>
    </dgm:pt>
    <dgm:pt modelId="{0E2F8EDE-79F8-4702-B74E-C7904EF49138}" type="pres">
      <dgm:prSet presAssocID="{84953CE6-D802-43DF-81FA-AE0C0891A99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D17735E-9341-4524-A9C8-8ABAFB89054A}" srcId="{823D665F-DCAB-46B0-979B-50031195EE09}" destId="{84953CE6-D802-43DF-81FA-AE0C0891A996}" srcOrd="0" destOrd="0" parTransId="{2A958544-33D5-4324-B7D2-45657906A998}" sibTransId="{982B5323-427A-43D6-AE82-9A85DA218E62}"/>
    <dgm:cxn modelId="{847F6B85-9C4F-4A72-9E30-FCADEC0B9357}" type="presOf" srcId="{823D665F-DCAB-46B0-979B-50031195EE09}" destId="{C7B2A794-A43D-47D2-BDE3-71E89BBF4DEF}" srcOrd="0" destOrd="0" presId="urn:microsoft.com/office/officeart/2005/8/layout/process1"/>
    <dgm:cxn modelId="{8CD9A8B3-C9A4-4DAB-BFAD-36B01A2C1043}" type="presOf" srcId="{84953CE6-D802-43DF-81FA-AE0C0891A996}" destId="{0E2F8EDE-79F8-4702-B74E-C7904EF49138}" srcOrd="0" destOrd="0" presId="urn:microsoft.com/office/officeart/2005/8/layout/process1"/>
    <dgm:cxn modelId="{B68DA557-553B-4CA4-A491-99FB17942489}" type="presParOf" srcId="{C7B2A794-A43D-47D2-BDE3-71E89BBF4DEF}" destId="{0E2F8EDE-79F8-4702-B74E-C7904EF4913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D665F-DCAB-46B0-979B-50031195EE0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84953CE6-D802-43DF-81FA-AE0C0891A996}">
      <dgm:prSet phldrT="[Text]" custT="1"/>
      <dgm:spPr/>
      <dgm:t>
        <a:bodyPr/>
        <a:lstStyle/>
        <a:p>
          <a:r>
            <a:rPr lang="de-DE" sz="1600" dirty="0" smtClean="0"/>
            <a:t>Hier Florian Breuberg 2/11 mit einer Durchsage an alle Teilnehmer mit dem Funkrufnamen Florian Breuberg 2 – Übungsende. </a:t>
          </a:r>
        </a:p>
        <a:p>
          <a:endParaRPr lang="de-DE" sz="1600" dirty="0" smtClean="0"/>
        </a:p>
        <a:p>
          <a:r>
            <a:rPr lang="de-DE" sz="1600" dirty="0" smtClean="0"/>
            <a:t>Ich wiederhole: Hier Florian Breuberg 2/11 mit einer Durchsage an alle Teilnehmer mit dem Funkrufnamen Florian Breuberg 2 – Übungsende.</a:t>
          </a:r>
        </a:p>
        <a:p>
          <a:endParaRPr lang="de-DE" sz="1600" dirty="0" smtClean="0"/>
        </a:p>
        <a:p>
          <a:r>
            <a:rPr lang="de-DE" sz="1600" dirty="0" smtClean="0"/>
            <a:t>Bestätigen sie nach Aufforderung </a:t>
          </a:r>
        </a:p>
        <a:p>
          <a:endParaRPr lang="de-DE" sz="1600" dirty="0" smtClean="0"/>
        </a:p>
        <a:p>
          <a:r>
            <a:rPr lang="de-DE" sz="1600" dirty="0" smtClean="0"/>
            <a:t>Florian Breuberg 2/21 kommen</a:t>
          </a:r>
          <a:endParaRPr lang="de-DE" sz="1600" dirty="0"/>
        </a:p>
      </dgm:t>
    </dgm:pt>
    <dgm:pt modelId="{2A958544-33D5-4324-B7D2-45657906A998}" type="parTrans" cxnId="{CD17735E-9341-4524-A9C8-8ABAFB89054A}">
      <dgm:prSet/>
      <dgm:spPr/>
      <dgm:t>
        <a:bodyPr/>
        <a:lstStyle/>
        <a:p>
          <a:endParaRPr lang="de-DE" sz="1200"/>
        </a:p>
      </dgm:t>
    </dgm:pt>
    <dgm:pt modelId="{982B5323-427A-43D6-AE82-9A85DA218E62}" type="sibTrans" cxnId="{CD17735E-9341-4524-A9C8-8ABAFB89054A}">
      <dgm:prSet custT="1"/>
      <dgm:spPr/>
      <dgm:t>
        <a:bodyPr/>
        <a:lstStyle/>
        <a:p>
          <a:endParaRPr lang="de-DE" sz="1200" dirty="0"/>
        </a:p>
      </dgm:t>
    </dgm:pt>
    <dgm:pt modelId="{1FD175EB-8421-4F6E-BEC9-11E142357C5F}">
      <dgm:prSet phldrT="[Text]" custT="1"/>
      <dgm:spPr>
        <a:solidFill>
          <a:srgbClr val="0070C0"/>
        </a:solidFill>
      </dgm:spPr>
      <dgm:t>
        <a:bodyPr/>
        <a:lstStyle/>
        <a:p>
          <a:r>
            <a:rPr lang="de-DE" sz="1600" dirty="0" smtClean="0"/>
            <a:t>Hier Florian Breuberg 2/21 – Verstanden kommen</a:t>
          </a:r>
          <a:endParaRPr lang="de-DE" sz="1600" dirty="0"/>
        </a:p>
      </dgm:t>
    </dgm:pt>
    <dgm:pt modelId="{433743B2-7555-4D00-9FDE-8D8272E9E48A}" type="parTrans" cxnId="{748E7A7B-75B6-45AC-ADD5-FBE22ECF846A}">
      <dgm:prSet/>
      <dgm:spPr/>
      <dgm:t>
        <a:bodyPr/>
        <a:lstStyle/>
        <a:p>
          <a:endParaRPr lang="de-DE" sz="1200"/>
        </a:p>
      </dgm:t>
    </dgm:pt>
    <dgm:pt modelId="{31FBFE29-7222-4375-A3DA-B1796B4DFA7B}" type="sibTrans" cxnId="{748E7A7B-75B6-45AC-ADD5-FBE22ECF846A}">
      <dgm:prSet custT="1"/>
      <dgm:spPr/>
      <dgm:t>
        <a:bodyPr/>
        <a:lstStyle/>
        <a:p>
          <a:endParaRPr lang="de-DE" sz="1200" dirty="0"/>
        </a:p>
      </dgm:t>
    </dgm:pt>
    <dgm:pt modelId="{00E10027-AE79-4C08-A8EC-9B7D263E75D5}">
      <dgm:prSet phldrT="[Text]" custT="1"/>
      <dgm:spPr/>
      <dgm:t>
        <a:bodyPr/>
        <a:lstStyle/>
        <a:p>
          <a:r>
            <a:rPr lang="de-DE" sz="1600" dirty="0" smtClean="0"/>
            <a:t>Florian Breuberg 2/48 kommen</a:t>
          </a:r>
          <a:endParaRPr lang="de-DE" sz="1600" dirty="0"/>
        </a:p>
      </dgm:t>
    </dgm:pt>
    <dgm:pt modelId="{C92A0BBF-527D-44E8-B47C-5D101058C305}" type="parTrans" cxnId="{33EA754C-E9E3-4545-9EDA-CEB62A0C39B4}">
      <dgm:prSet/>
      <dgm:spPr/>
      <dgm:t>
        <a:bodyPr/>
        <a:lstStyle/>
        <a:p>
          <a:endParaRPr lang="de-DE" sz="1200"/>
        </a:p>
      </dgm:t>
    </dgm:pt>
    <dgm:pt modelId="{38AE22FB-C05B-4E8D-A66A-902A8C77E385}" type="sibTrans" cxnId="{33EA754C-E9E3-4545-9EDA-CEB62A0C39B4}">
      <dgm:prSet custT="1"/>
      <dgm:spPr/>
      <dgm:t>
        <a:bodyPr/>
        <a:lstStyle/>
        <a:p>
          <a:endParaRPr lang="de-DE" sz="1200" dirty="0"/>
        </a:p>
      </dgm:t>
    </dgm:pt>
    <dgm:pt modelId="{4045F553-9387-413C-BC58-DDB613D5DD5A}">
      <dgm:prSet phldrT="[Text]" custT="1"/>
      <dgm:spPr>
        <a:solidFill>
          <a:srgbClr val="00B050"/>
        </a:solidFill>
      </dgm:spPr>
      <dgm:t>
        <a:bodyPr/>
        <a:lstStyle/>
        <a:p>
          <a:r>
            <a:rPr lang="de-DE" sz="1600" dirty="0" smtClean="0"/>
            <a:t>Hier Florian </a:t>
          </a:r>
          <a:r>
            <a:rPr lang="de-DE" sz="1600" dirty="0" smtClean="0"/>
            <a:t>Breuberg </a:t>
          </a:r>
          <a:r>
            <a:rPr lang="de-DE" sz="1600" dirty="0" smtClean="0"/>
            <a:t>2/48 – Verstanden kommen</a:t>
          </a:r>
          <a:endParaRPr lang="de-DE" sz="1600" dirty="0"/>
        </a:p>
      </dgm:t>
    </dgm:pt>
    <dgm:pt modelId="{E5B40503-DFBC-4C02-BDC4-A5B867049C52}" type="parTrans" cxnId="{5BD9827A-D8E9-41CE-8758-AE0763CC20BB}">
      <dgm:prSet/>
      <dgm:spPr/>
      <dgm:t>
        <a:bodyPr/>
        <a:lstStyle/>
        <a:p>
          <a:endParaRPr lang="de-DE" sz="1200"/>
        </a:p>
      </dgm:t>
    </dgm:pt>
    <dgm:pt modelId="{A37453CF-045B-4DEE-BA80-78FC4077FA11}" type="sibTrans" cxnId="{5BD9827A-D8E9-41CE-8758-AE0763CC20BB}">
      <dgm:prSet custT="1"/>
      <dgm:spPr/>
      <dgm:t>
        <a:bodyPr/>
        <a:lstStyle/>
        <a:p>
          <a:endParaRPr lang="de-DE" sz="1200" dirty="0"/>
        </a:p>
      </dgm:t>
    </dgm:pt>
    <dgm:pt modelId="{CA0F8A48-A492-4B97-B66C-9AD3C8A747AE}">
      <dgm:prSet phldrT="[Text]" custT="1"/>
      <dgm:spPr/>
      <dgm:t>
        <a:bodyPr/>
        <a:lstStyle/>
        <a:p>
          <a:r>
            <a:rPr lang="de-DE" sz="1600" dirty="0" smtClean="0"/>
            <a:t>Florian Breuberg 2/59 kommen</a:t>
          </a:r>
          <a:endParaRPr lang="de-DE" sz="1600" dirty="0"/>
        </a:p>
      </dgm:t>
    </dgm:pt>
    <dgm:pt modelId="{F9BC4AEB-D2E5-41C9-B87A-430F1878B537}" type="parTrans" cxnId="{10203C1F-4BC1-40B1-B152-769E16A9D2EE}">
      <dgm:prSet/>
      <dgm:spPr/>
      <dgm:t>
        <a:bodyPr/>
        <a:lstStyle/>
        <a:p>
          <a:endParaRPr lang="de-DE" sz="1200"/>
        </a:p>
      </dgm:t>
    </dgm:pt>
    <dgm:pt modelId="{43FF5B50-CA8A-466D-8742-283B15CD2A90}" type="sibTrans" cxnId="{10203C1F-4BC1-40B1-B152-769E16A9D2EE}">
      <dgm:prSet custT="1"/>
      <dgm:spPr/>
      <dgm:t>
        <a:bodyPr/>
        <a:lstStyle/>
        <a:p>
          <a:endParaRPr lang="de-DE" sz="1200" dirty="0"/>
        </a:p>
      </dgm:t>
    </dgm:pt>
    <dgm:pt modelId="{0480746F-5089-49BC-AD57-FCDFCADAEB09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dirty="0" smtClean="0"/>
            <a:t>Hier Florian Breuberg 2/59 –Verstanden kommen</a:t>
          </a:r>
          <a:endParaRPr lang="de-DE" sz="1600" dirty="0"/>
        </a:p>
      </dgm:t>
    </dgm:pt>
    <dgm:pt modelId="{139C19DE-BDE8-4A1E-BAD7-3D2836B2E7A6}" type="parTrans" cxnId="{DACC3BF8-72AE-44FF-92C3-E2C88A03DE7C}">
      <dgm:prSet/>
      <dgm:spPr/>
      <dgm:t>
        <a:bodyPr/>
        <a:lstStyle/>
        <a:p>
          <a:endParaRPr lang="de-DE" sz="1200"/>
        </a:p>
      </dgm:t>
    </dgm:pt>
    <dgm:pt modelId="{4A19A1D7-14C0-49B7-B60D-C093C230C911}" type="sibTrans" cxnId="{DACC3BF8-72AE-44FF-92C3-E2C88A03DE7C}">
      <dgm:prSet custT="1"/>
      <dgm:spPr/>
      <dgm:t>
        <a:bodyPr/>
        <a:lstStyle/>
        <a:p>
          <a:endParaRPr lang="de-DE" sz="1200" dirty="0"/>
        </a:p>
      </dgm:t>
    </dgm:pt>
    <dgm:pt modelId="{5CAD04FD-A341-4EFD-9B25-983E54E7EEA3}">
      <dgm:prSet phldrT="[Text]" custT="1"/>
      <dgm:spPr/>
      <dgm:t>
        <a:bodyPr/>
        <a:lstStyle/>
        <a:p>
          <a:r>
            <a:rPr lang="de-DE" sz="1600" dirty="0" smtClean="0"/>
            <a:t>Hier Florian Breuberg 2/11 Ende</a:t>
          </a:r>
          <a:endParaRPr lang="de-DE" sz="1600" dirty="0"/>
        </a:p>
      </dgm:t>
    </dgm:pt>
    <dgm:pt modelId="{FB4386AE-6D6C-449C-BC52-D3D1C8A12DE3}" type="parTrans" cxnId="{AAB65C50-9648-4585-90A2-E5663A2B3217}">
      <dgm:prSet/>
      <dgm:spPr/>
      <dgm:t>
        <a:bodyPr/>
        <a:lstStyle/>
        <a:p>
          <a:endParaRPr lang="de-DE" sz="1200"/>
        </a:p>
      </dgm:t>
    </dgm:pt>
    <dgm:pt modelId="{521AC223-8876-49D7-890B-F307247C8CA0}" type="sibTrans" cxnId="{AAB65C50-9648-4585-90A2-E5663A2B3217}">
      <dgm:prSet/>
      <dgm:spPr/>
      <dgm:t>
        <a:bodyPr/>
        <a:lstStyle/>
        <a:p>
          <a:endParaRPr lang="de-DE" sz="1200"/>
        </a:p>
      </dgm:t>
    </dgm:pt>
    <dgm:pt modelId="{AC1B35AD-FAB0-4385-AEEC-1AB3C5A6A2BC}" type="pres">
      <dgm:prSet presAssocID="{823D665F-DCAB-46B0-979B-50031195EE09}" presName="diagram" presStyleCnt="0">
        <dgm:presLayoutVars>
          <dgm:dir/>
          <dgm:resizeHandles val="exact"/>
        </dgm:presLayoutVars>
      </dgm:prSet>
      <dgm:spPr/>
    </dgm:pt>
    <dgm:pt modelId="{B253EEAF-7000-404F-AB98-052A7A883821}" type="pres">
      <dgm:prSet presAssocID="{84953CE6-D802-43DF-81FA-AE0C0891A996}" presName="node" presStyleLbl="node1" presStyleIdx="0" presStyleCnt="7" custScaleX="1524742" custScaleY="2000000" custLinFactX="-100000" custLinFactNeighborX="-102161" custLinFactNeighborY="417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8E386B-AC03-4526-8F2F-C99FD2498DF4}" type="pres">
      <dgm:prSet presAssocID="{982B5323-427A-43D6-AE82-9A85DA218E62}" presName="sibTrans" presStyleLbl="sibTrans2D1" presStyleIdx="0" presStyleCnt="6" custAng="873185" custFlipVert="1" custScaleX="174350" custScaleY="512854" custLinFactY="-307312" custLinFactNeighborX="4505" custLinFactNeighborY="-400000"/>
      <dgm:spPr/>
      <dgm:t>
        <a:bodyPr/>
        <a:lstStyle/>
        <a:p>
          <a:endParaRPr lang="de-DE"/>
        </a:p>
      </dgm:t>
    </dgm:pt>
    <dgm:pt modelId="{DDAE2C5C-5F1E-4A6C-B04E-38596C247250}" type="pres">
      <dgm:prSet presAssocID="{982B5323-427A-43D6-AE82-9A85DA218E62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F9E3F8DB-6CC5-46CA-B1F6-3A9FBC24C336}" type="pres">
      <dgm:prSet presAssocID="{1FD175EB-8421-4F6E-BEC9-11E142357C5F}" presName="node" presStyleLbl="node1" presStyleIdx="1" presStyleCnt="7" custScaleX="538699" custScaleY="687841" custLinFactY="-237684" custLinFactNeighborX="-8858" custLinFactNeighborY="-3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C738C9-04DB-4AF6-9BD2-287EF21B5682}" type="pres">
      <dgm:prSet presAssocID="{31FBFE29-7222-4375-A3DA-B1796B4DFA7B}" presName="sibTrans" presStyleLbl="sibTrans2D1" presStyleIdx="1" presStyleCnt="6" custAng="21437826" custScaleX="144528" custScaleY="791439" custLinFactNeighborX="26927" custLinFactNeighborY="-1"/>
      <dgm:spPr/>
      <dgm:t>
        <a:bodyPr/>
        <a:lstStyle/>
        <a:p>
          <a:endParaRPr lang="de-DE"/>
        </a:p>
      </dgm:t>
    </dgm:pt>
    <dgm:pt modelId="{46D240E3-562D-4363-A43C-75EC5582F1DC}" type="pres">
      <dgm:prSet presAssocID="{31FBFE29-7222-4375-A3DA-B1796B4DFA7B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5E41906A-BDCF-4E68-9B78-5FBCA35167A8}" type="pres">
      <dgm:prSet presAssocID="{00E10027-AE79-4C08-A8EC-9B7D263E75D5}" presName="node" presStyleLbl="node1" presStyleIdx="2" presStyleCnt="7" custScaleX="485223" custScaleY="562805" custLinFactX="-287557" custLinFactY="200000" custLinFactNeighborX="-300000" custLinFactNeighborY="2062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B9D816-89BE-4C71-9677-E6391A5102DD}" type="pres">
      <dgm:prSet presAssocID="{38AE22FB-C05B-4E8D-A66A-902A8C77E385}" presName="sibTrans" presStyleLbl="sibTrans2D1" presStyleIdx="2" presStyleCnt="6" custAng="176441" custScaleX="155689" custScaleY="481394"/>
      <dgm:spPr/>
      <dgm:t>
        <a:bodyPr/>
        <a:lstStyle/>
        <a:p>
          <a:endParaRPr lang="de-DE"/>
        </a:p>
      </dgm:t>
    </dgm:pt>
    <dgm:pt modelId="{F5A93EB0-8756-4463-BAE1-ECC7AADF8C0C}" type="pres">
      <dgm:prSet presAssocID="{38AE22FB-C05B-4E8D-A66A-902A8C77E385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E6338267-A265-4BBE-A97A-3D38989B509A}" type="pres">
      <dgm:prSet presAssocID="{4045F553-9387-413C-BC58-DDB613D5DD5A}" presName="node" presStyleLbl="node1" presStyleIdx="3" presStyleCnt="7" custScaleX="445143" custScaleY="706421" custLinFactX="-279326" custLinFactNeighborX="-300000" custLinFactNeighborY="-963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D6492-120F-433D-9ACC-70CE66122EA5}" type="pres">
      <dgm:prSet presAssocID="{A37453CF-045B-4DEE-BA80-78FC4077FA11}" presName="sibTrans" presStyleLbl="sibTrans2D1" presStyleIdx="3" presStyleCnt="6" custAng="449791" custScaleX="145939" custScaleY="629496"/>
      <dgm:spPr/>
      <dgm:t>
        <a:bodyPr/>
        <a:lstStyle/>
        <a:p>
          <a:endParaRPr lang="de-DE"/>
        </a:p>
      </dgm:t>
    </dgm:pt>
    <dgm:pt modelId="{83430CC0-E725-45E9-AC6C-5A1761DFC029}" type="pres">
      <dgm:prSet presAssocID="{A37453CF-045B-4DEE-BA80-78FC4077FA11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73F1355B-5749-4C31-89CE-DAA09A485EF1}" type="pres">
      <dgm:prSet presAssocID="{CA0F8A48-A492-4B97-B66C-9AD3C8A747AE}" presName="node" presStyleLbl="node1" presStyleIdx="4" presStyleCnt="7" custScaleX="446704" custScaleY="655896" custLinFactX="283724" custLinFactY="-122927" custLinFactNeighborX="300000" custLinFactNeighborY="-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4843A4-5D21-4ADA-92B8-BCBBC4E91454}" type="pres">
      <dgm:prSet presAssocID="{43FF5B50-CA8A-466D-8742-283B15CD2A90}" presName="sibTrans" presStyleLbl="sibTrans2D1" presStyleIdx="4" presStyleCnt="6" custAng="61373" custScaleX="147555" custScaleY="652372"/>
      <dgm:spPr/>
      <dgm:t>
        <a:bodyPr/>
        <a:lstStyle/>
        <a:p>
          <a:endParaRPr lang="de-DE"/>
        </a:p>
      </dgm:t>
    </dgm:pt>
    <dgm:pt modelId="{4117B78E-EDCF-424F-A479-AE7C28BE3AD6}" type="pres">
      <dgm:prSet presAssocID="{43FF5B50-CA8A-466D-8742-283B15CD2A90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9989E0AD-9CB1-48EA-B8E0-2DD4A60FF4C8}" type="pres">
      <dgm:prSet presAssocID="{0480746F-5089-49BC-AD57-FCDFCADAEB09}" presName="node" presStyleLbl="node1" presStyleIdx="5" presStyleCnt="7" custScaleX="567040" custScaleY="664634" custLinFactX="500000" custLinFactY="-600000" custLinFactNeighborX="594143" custLinFactNeighborY="-6445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80459-0102-42F6-8BD0-9AD1D841DA1F}" type="pres">
      <dgm:prSet presAssocID="{4A19A1D7-14C0-49B7-B60D-C093C230C911}" presName="sibTrans" presStyleLbl="sibTrans2D1" presStyleIdx="5" presStyleCnt="6" custScaleX="163893" custScaleY="734304"/>
      <dgm:spPr/>
      <dgm:t>
        <a:bodyPr/>
        <a:lstStyle/>
        <a:p>
          <a:endParaRPr lang="de-DE"/>
        </a:p>
      </dgm:t>
    </dgm:pt>
    <dgm:pt modelId="{868474CA-46D0-40CB-8DF6-46453F1C192A}" type="pres">
      <dgm:prSet presAssocID="{4A19A1D7-14C0-49B7-B60D-C093C230C911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3B350F0F-FA1F-4126-8961-E35D5D242340}" type="pres">
      <dgm:prSet presAssocID="{5CAD04FD-A341-4EFD-9B25-983E54E7EEA3}" presName="node" presStyleLbl="node1" presStyleIdx="6" presStyleCnt="7" custScaleX="542212" custScaleY="591613" custLinFactX="800510" custLinFactY="-1000000" custLinFactNeighborX="900000" custLinFactNeighborY="-10861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D1EA18-C31D-4CCF-8C0A-1F89BA758F9D}" type="presOf" srcId="{A37453CF-045B-4DEE-BA80-78FC4077FA11}" destId="{A0CD6492-120F-433D-9ACC-70CE66122EA5}" srcOrd="0" destOrd="0" presId="urn:microsoft.com/office/officeart/2005/8/layout/process5"/>
    <dgm:cxn modelId="{D99B1F66-A3B1-4FD8-BF2C-45D975B5C1C9}" type="presOf" srcId="{4045F553-9387-413C-BC58-DDB613D5DD5A}" destId="{E6338267-A265-4BBE-A97A-3D38989B509A}" srcOrd="0" destOrd="0" presId="urn:microsoft.com/office/officeart/2005/8/layout/process5"/>
    <dgm:cxn modelId="{1F4DBB9E-AF2E-45CC-9C92-E908EFFFE7F8}" type="presOf" srcId="{38AE22FB-C05B-4E8D-A66A-902A8C77E385}" destId="{F2B9D816-89BE-4C71-9677-E6391A5102DD}" srcOrd="0" destOrd="0" presId="urn:microsoft.com/office/officeart/2005/8/layout/process5"/>
    <dgm:cxn modelId="{98105C6B-976C-46F2-B952-71F3D9C77727}" type="presOf" srcId="{31FBFE29-7222-4375-A3DA-B1796B4DFA7B}" destId="{C7C738C9-04DB-4AF6-9BD2-287EF21B5682}" srcOrd="0" destOrd="0" presId="urn:microsoft.com/office/officeart/2005/8/layout/process5"/>
    <dgm:cxn modelId="{95721E63-4983-4F7E-8E40-7081AA055876}" type="presOf" srcId="{A37453CF-045B-4DEE-BA80-78FC4077FA11}" destId="{83430CC0-E725-45E9-AC6C-5A1761DFC029}" srcOrd="1" destOrd="0" presId="urn:microsoft.com/office/officeart/2005/8/layout/process5"/>
    <dgm:cxn modelId="{06BB9F90-AEA5-4979-9000-88860FF99A8A}" type="presOf" srcId="{00E10027-AE79-4C08-A8EC-9B7D263E75D5}" destId="{5E41906A-BDCF-4E68-9B78-5FBCA35167A8}" srcOrd="0" destOrd="0" presId="urn:microsoft.com/office/officeart/2005/8/layout/process5"/>
    <dgm:cxn modelId="{10203C1F-4BC1-40B1-B152-769E16A9D2EE}" srcId="{823D665F-DCAB-46B0-979B-50031195EE09}" destId="{CA0F8A48-A492-4B97-B66C-9AD3C8A747AE}" srcOrd="4" destOrd="0" parTransId="{F9BC4AEB-D2E5-41C9-B87A-430F1878B537}" sibTransId="{43FF5B50-CA8A-466D-8742-283B15CD2A90}"/>
    <dgm:cxn modelId="{6649574F-DDEF-4E64-B3C6-0AD4709A8438}" type="presOf" srcId="{43FF5B50-CA8A-466D-8742-283B15CD2A90}" destId="{4117B78E-EDCF-424F-A479-AE7C28BE3AD6}" srcOrd="1" destOrd="0" presId="urn:microsoft.com/office/officeart/2005/8/layout/process5"/>
    <dgm:cxn modelId="{0EF2D49C-4076-47F5-944F-9132E48D22A3}" type="presOf" srcId="{CA0F8A48-A492-4B97-B66C-9AD3C8A747AE}" destId="{73F1355B-5749-4C31-89CE-DAA09A485EF1}" srcOrd="0" destOrd="0" presId="urn:microsoft.com/office/officeart/2005/8/layout/process5"/>
    <dgm:cxn modelId="{1F2D8876-5AA0-47BB-93D0-B9E3C8FB8E06}" type="presOf" srcId="{5CAD04FD-A341-4EFD-9B25-983E54E7EEA3}" destId="{3B350F0F-FA1F-4126-8961-E35D5D242340}" srcOrd="0" destOrd="0" presId="urn:microsoft.com/office/officeart/2005/8/layout/process5"/>
    <dgm:cxn modelId="{1FA12ABF-8794-4B97-9420-79678E9E79DE}" type="presOf" srcId="{4A19A1D7-14C0-49B7-B60D-C093C230C911}" destId="{868474CA-46D0-40CB-8DF6-46453F1C192A}" srcOrd="1" destOrd="0" presId="urn:microsoft.com/office/officeart/2005/8/layout/process5"/>
    <dgm:cxn modelId="{4C3973E3-9025-4732-97CA-AC8EBD98608C}" type="presOf" srcId="{982B5323-427A-43D6-AE82-9A85DA218E62}" destId="{DDAE2C5C-5F1E-4A6C-B04E-38596C247250}" srcOrd="1" destOrd="0" presId="urn:microsoft.com/office/officeart/2005/8/layout/process5"/>
    <dgm:cxn modelId="{748E7A7B-75B6-45AC-ADD5-FBE22ECF846A}" srcId="{823D665F-DCAB-46B0-979B-50031195EE09}" destId="{1FD175EB-8421-4F6E-BEC9-11E142357C5F}" srcOrd="1" destOrd="0" parTransId="{433743B2-7555-4D00-9FDE-8D8272E9E48A}" sibTransId="{31FBFE29-7222-4375-A3DA-B1796B4DFA7B}"/>
    <dgm:cxn modelId="{CD17735E-9341-4524-A9C8-8ABAFB89054A}" srcId="{823D665F-DCAB-46B0-979B-50031195EE09}" destId="{84953CE6-D802-43DF-81FA-AE0C0891A996}" srcOrd="0" destOrd="0" parTransId="{2A958544-33D5-4324-B7D2-45657906A998}" sibTransId="{982B5323-427A-43D6-AE82-9A85DA218E62}"/>
    <dgm:cxn modelId="{AAB65C50-9648-4585-90A2-E5663A2B3217}" srcId="{823D665F-DCAB-46B0-979B-50031195EE09}" destId="{5CAD04FD-A341-4EFD-9B25-983E54E7EEA3}" srcOrd="6" destOrd="0" parTransId="{FB4386AE-6D6C-449C-BC52-D3D1C8A12DE3}" sibTransId="{521AC223-8876-49D7-890B-F307247C8CA0}"/>
    <dgm:cxn modelId="{0C57BA18-238B-4AE4-8F34-1A3607BD1646}" type="presOf" srcId="{4A19A1D7-14C0-49B7-B60D-C093C230C911}" destId="{21580459-0102-42F6-8BD0-9AD1D841DA1F}" srcOrd="0" destOrd="0" presId="urn:microsoft.com/office/officeart/2005/8/layout/process5"/>
    <dgm:cxn modelId="{33EA754C-E9E3-4545-9EDA-CEB62A0C39B4}" srcId="{823D665F-DCAB-46B0-979B-50031195EE09}" destId="{00E10027-AE79-4C08-A8EC-9B7D263E75D5}" srcOrd="2" destOrd="0" parTransId="{C92A0BBF-527D-44E8-B47C-5D101058C305}" sibTransId="{38AE22FB-C05B-4E8D-A66A-902A8C77E385}"/>
    <dgm:cxn modelId="{55E0064E-7D68-4064-AD44-DE8A5AF0AD28}" type="presOf" srcId="{0480746F-5089-49BC-AD57-FCDFCADAEB09}" destId="{9989E0AD-9CB1-48EA-B8E0-2DD4A60FF4C8}" srcOrd="0" destOrd="0" presId="urn:microsoft.com/office/officeart/2005/8/layout/process5"/>
    <dgm:cxn modelId="{1C7FFD9B-3407-414E-B80B-D4039340D194}" type="presOf" srcId="{38AE22FB-C05B-4E8D-A66A-902A8C77E385}" destId="{F5A93EB0-8756-4463-BAE1-ECC7AADF8C0C}" srcOrd="1" destOrd="0" presId="urn:microsoft.com/office/officeart/2005/8/layout/process5"/>
    <dgm:cxn modelId="{21FB106D-010D-4EEF-8C23-C9F2E65859F5}" type="presOf" srcId="{1FD175EB-8421-4F6E-BEC9-11E142357C5F}" destId="{F9E3F8DB-6CC5-46CA-B1F6-3A9FBC24C336}" srcOrd="0" destOrd="0" presId="urn:microsoft.com/office/officeart/2005/8/layout/process5"/>
    <dgm:cxn modelId="{CFE9551A-23D5-4AE3-842C-621E69C9BCC5}" type="presOf" srcId="{84953CE6-D802-43DF-81FA-AE0C0891A996}" destId="{B253EEAF-7000-404F-AB98-052A7A883821}" srcOrd="0" destOrd="0" presId="urn:microsoft.com/office/officeart/2005/8/layout/process5"/>
    <dgm:cxn modelId="{00C54840-9C1C-49C5-B329-AEC0C2AD62C0}" type="presOf" srcId="{43FF5B50-CA8A-466D-8742-283B15CD2A90}" destId="{414843A4-5D21-4ADA-92B8-BCBBC4E91454}" srcOrd="0" destOrd="0" presId="urn:microsoft.com/office/officeart/2005/8/layout/process5"/>
    <dgm:cxn modelId="{DACC3BF8-72AE-44FF-92C3-E2C88A03DE7C}" srcId="{823D665F-DCAB-46B0-979B-50031195EE09}" destId="{0480746F-5089-49BC-AD57-FCDFCADAEB09}" srcOrd="5" destOrd="0" parTransId="{139C19DE-BDE8-4A1E-BAD7-3D2836B2E7A6}" sibTransId="{4A19A1D7-14C0-49B7-B60D-C093C230C911}"/>
    <dgm:cxn modelId="{C8E96144-656B-4CC2-8B39-4F4C8658E93C}" type="presOf" srcId="{982B5323-427A-43D6-AE82-9A85DA218E62}" destId="{5D8E386B-AC03-4526-8F2F-C99FD2498DF4}" srcOrd="0" destOrd="0" presId="urn:microsoft.com/office/officeart/2005/8/layout/process5"/>
    <dgm:cxn modelId="{9C06300D-A782-4EAC-BDF5-2169D278AA97}" type="presOf" srcId="{823D665F-DCAB-46B0-979B-50031195EE09}" destId="{AC1B35AD-FAB0-4385-AEEC-1AB3C5A6A2BC}" srcOrd="0" destOrd="0" presId="urn:microsoft.com/office/officeart/2005/8/layout/process5"/>
    <dgm:cxn modelId="{5BD9827A-D8E9-41CE-8758-AE0763CC20BB}" srcId="{823D665F-DCAB-46B0-979B-50031195EE09}" destId="{4045F553-9387-413C-BC58-DDB613D5DD5A}" srcOrd="3" destOrd="0" parTransId="{E5B40503-DFBC-4C02-BDC4-A5B867049C52}" sibTransId="{A37453CF-045B-4DEE-BA80-78FC4077FA11}"/>
    <dgm:cxn modelId="{8087F9CD-FF21-4512-BDD8-22DADE91950B}" type="presOf" srcId="{31FBFE29-7222-4375-A3DA-B1796B4DFA7B}" destId="{46D240E3-562D-4363-A43C-75EC5582F1DC}" srcOrd="1" destOrd="0" presId="urn:microsoft.com/office/officeart/2005/8/layout/process5"/>
    <dgm:cxn modelId="{2EC4B717-8FB0-4D02-A964-F42D8F58A8D4}" type="presParOf" srcId="{AC1B35AD-FAB0-4385-AEEC-1AB3C5A6A2BC}" destId="{B253EEAF-7000-404F-AB98-052A7A883821}" srcOrd="0" destOrd="0" presId="urn:microsoft.com/office/officeart/2005/8/layout/process5"/>
    <dgm:cxn modelId="{DFC9A091-3368-46E1-A4F6-7BD19182393B}" type="presParOf" srcId="{AC1B35AD-FAB0-4385-AEEC-1AB3C5A6A2BC}" destId="{5D8E386B-AC03-4526-8F2F-C99FD2498DF4}" srcOrd="1" destOrd="0" presId="urn:microsoft.com/office/officeart/2005/8/layout/process5"/>
    <dgm:cxn modelId="{F77551D7-C6AF-4AF9-A985-03F0396E2841}" type="presParOf" srcId="{5D8E386B-AC03-4526-8F2F-C99FD2498DF4}" destId="{DDAE2C5C-5F1E-4A6C-B04E-38596C247250}" srcOrd="0" destOrd="0" presId="urn:microsoft.com/office/officeart/2005/8/layout/process5"/>
    <dgm:cxn modelId="{6D526757-13BC-435D-9F70-6790B8DFB3B9}" type="presParOf" srcId="{AC1B35AD-FAB0-4385-AEEC-1AB3C5A6A2BC}" destId="{F9E3F8DB-6CC5-46CA-B1F6-3A9FBC24C336}" srcOrd="2" destOrd="0" presId="urn:microsoft.com/office/officeart/2005/8/layout/process5"/>
    <dgm:cxn modelId="{41F2135C-7657-4CDD-A169-6F556CA76B17}" type="presParOf" srcId="{AC1B35AD-FAB0-4385-AEEC-1AB3C5A6A2BC}" destId="{C7C738C9-04DB-4AF6-9BD2-287EF21B5682}" srcOrd="3" destOrd="0" presId="urn:microsoft.com/office/officeart/2005/8/layout/process5"/>
    <dgm:cxn modelId="{CDE24A36-E158-45A2-AFDB-DF0BF716A813}" type="presParOf" srcId="{C7C738C9-04DB-4AF6-9BD2-287EF21B5682}" destId="{46D240E3-562D-4363-A43C-75EC5582F1DC}" srcOrd="0" destOrd="0" presId="urn:microsoft.com/office/officeart/2005/8/layout/process5"/>
    <dgm:cxn modelId="{31E64099-617C-4416-8882-38280081126D}" type="presParOf" srcId="{AC1B35AD-FAB0-4385-AEEC-1AB3C5A6A2BC}" destId="{5E41906A-BDCF-4E68-9B78-5FBCA35167A8}" srcOrd="4" destOrd="0" presId="urn:microsoft.com/office/officeart/2005/8/layout/process5"/>
    <dgm:cxn modelId="{39970AC5-6EE4-4CAA-AE50-1B54AAAAC9A2}" type="presParOf" srcId="{AC1B35AD-FAB0-4385-AEEC-1AB3C5A6A2BC}" destId="{F2B9D816-89BE-4C71-9677-E6391A5102DD}" srcOrd="5" destOrd="0" presId="urn:microsoft.com/office/officeart/2005/8/layout/process5"/>
    <dgm:cxn modelId="{B3FC5F63-1DD0-4D82-BBE7-48B0296B4B5C}" type="presParOf" srcId="{F2B9D816-89BE-4C71-9677-E6391A5102DD}" destId="{F5A93EB0-8756-4463-BAE1-ECC7AADF8C0C}" srcOrd="0" destOrd="0" presId="urn:microsoft.com/office/officeart/2005/8/layout/process5"/>
    <dgm:cxn modelId="{FF030630-C2F9-4006-A584-DF347D85F74E}" type="presParOf" srcId="{AC1B35AD-FAB0-4385-AEEC-1AB3C5A6A2BC}" destId="{E6338267-A265-4BBE-A97A-3D38989B509A}" srcOrd="6" destOrd="0" presId="urn:microsoft.com/office/officeart/2005/8/layout/process5"/>
    <dgm:cxn modelId="{F3C4DAE7-3581-4D4D-9400-B2BFF3A5F044}" type="presParOf" srcId="{AC1B35AD-FAB0-4385-AEEC-1AB3C5A6A2BC}" destId="{A0CD6492-120F-433D-9ACC-70CE66122EA5}" srcOrd="7" destOrd="0" presId="urn:microsoft.com/office/officeart/2005/8/layout/process5"/>
    <dgm:cxn modelId="{54FC0811-D31A-4C23-9FDC-DE15ABADE179}" type="presParOf" srcId="{A0CD6492-120F-433D-9ACC-70CE66122EA5}" destId="{83430CC0-E725-45E9-AC6C-5A1761DFC029}" srcOrd="0" destOrd="0" presId="urn:microsoft.com/office/officeart/2005/8/layout/process5"/>
    <dgm:cxn modelId="{1BF2C074-856B-41F0-AB9B-8E1DC424E593}" type="presParOf" srcId="{AC1B35AD-FAB0-4385-AEEC-1AB3C5A6A2BC}" destId="{73F1355B-5749-4C31-89CE-DAA09A485EF1}" srcOrd="8" destOrd="0" presId="urn:microsoft.com/office/officeart/2005/8/layout/process5"/>
    <dgm:cxn modelId="{B976C6A6-3567-4855-9155-6EF3AFBF6685}" type="presParOf" srcId="{AC1B35AD-FAB0-4385-AEEC-1AB3C5A6A2BC}" destId="{414843A4-5D21-4ADA-92B8-BCBBC4E91454}" srcOrd="9" destOrd="0" presId="urn:microsoft.com/office/officeart/2005/8/layout/process5"/>
    <dgm:cxn modelId="{AEDC14C1-52E9-4801-9179-3AFB7DBC2F4F}" type="presParOf" srcId="{414843A4-5D21-4ADA-92B8-BCBBC4E91454}" destId="{4117B78E-EDCF-424F-A479-AE7C28BE3AD6}" srcOrd="0" destOrd="0" presId="urn:microsoft.com/office/officeart/2005/8/layout/process5"/>
    <dgm:cxn modelId="{7D06CD0F-06C4-4F28-B199-26D9725A87F3}" type="presParOf" srcId="{AC1B35AD-FAB0-4385-AEEC-1AB3C5A6A2BC}" destId="{9989E0AD-9CB1-48EA-B8E0-2DD4A60FF4C8}" srcOrd="10" destOrd="0" presId="urn:microsoft.com/office/officeart/2005/8/layout/process5"/>
    <dgm:cxn modelId="{B862DE80-9BE5-408A-B116-2342653DE37D}" type="presParOf" srcId="{AC1B35AD-FAB0-4385-AEEC-1AB3C5A6A2BC}" destId="{21580459-0102-42F6-8BD0-9AD1D841DA1F}" srcOrd="11" destOrd="0" presId="urn:microsoft.com/office/officeart/2005/8/layout/process5"/>
    <dgm:cxn modelId="{D19ED25E-5C9C-493D-B8CD-1850CEE04E78}" type="presParOf" srcId="{21580459-0102-42F6-8BD0-9AD1D841DA1F}" destId="{868474CA-46D0-40CB-8DF6-46453F1C192A}" srcOrd="0" destOrd="0" presId="urn:microsoft.com/office/officeart/2005/8/layout/process5"/>
    <dgm:cxn modelId="{A4938FB9-D90B-4863-B4F4-9B53649D1949}" type="presParOf" srcId="{AC1B35AD-FAB0-4385-AEEC-1AB3C5A6A2BC}" destId="{3B350F0F-FA1F-4126-8961-E35D5D242340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DB7B02-02B7-4242-B02A-1E594A522B4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B1E51D3-1AE2-4AE9-8008-5D57A1355D01}">
      <dgm:prSet phldrT="[Text]"/>
      <dgm:spPr/>
      <dgm:t>
        <a:bodyPr/>
        <a:lstStyle/>
        <a:p>
          <a:r>
            <a:rPr lang="de-DE" dirty="0" smtClean="0"/>
            <a:t>BOS-Funk</a:t>
          </a:r>
          <a:endParaRPr lang="de-DE" dirty="0"/>
        </a:p>
      </dgm:t>
    </dgm:pt>
    <dgm:pt modelId="{59D0942C-E2B5-4BAD-A287-EF58F15B5CC2}" type="parTrans" cxnId="{171CB7D5-9C84-4DD1-8D1B-49541D3529B0}">
      <dgm:prSet/>
      <dgm:spPr/>
      <dgm:t>
        <a:bodyPr/>
        <a:lstStyle/>
        <a:p>
          <a:endParaRPr lang="de-DE"/>
        </a:p>
      </dgm:t>
    </dgm:pt>
    <dgm:pt modelId="{1EA9ED2F-8A8A-4C70-B9E2-92432EA5FC16}" type="sibTrans" cxnId="{171CB7D5-9C84-4DD1-8D1B-49541D3529B0}">
      <dgm:prSet/>
      <dgm:spPr/>
      <dgm:t>
        <a:bodyPr/>
        <a:lstStyle/>
        <a:p>
          <a:endParaRPr lang="de-DE"/>
        </a:p>
      </dgm:t>
    </dgm:pt>
    <dgm:pt modelId="{C1106256-69FE-4CEC-85BC-B88F42FD99DD}">
      <dgm:prSet phldrT="[Text]"/>
      <dgm:spPr/>
      <dgm:t>
        <a:bodyPr/>
        <a:lstStyle/>
        <a:p>
          <a:r>
            <a:rPr lang="de-DE" dirty="0" smtClean="0"/>
            <a:t>Analogfunk</a:t>
          </a:r>
          <a:endParaRPr lang="de-DE" dirty="0"/>
        </a:p>
      </dgm:t>
    </dgm:pt>
    <dgm:pt modelId="{C34CBB34-4132-4812-A607-B8D9018C8EBA}" type="parTrans" cxnId="{21C7F0E5-CE82-4A7C-B67C-6B92C64E5818}">
      <dgm:prSet/>
      <dgm:spPr/>
      <dgm:t>
        <a:bodyPr/>
        <a:lstStyle/>
        <a:p>
          <a:endParaRPr lang="de-DE"/>
        </a:p>
      </dgm:t>
    </dgm:pt>
    <dgm:pt modelId="{CDFA16B0-154C-40DC-AB5B-3928A54477F2}" type="sibTrans" cxnId="{21C7F0E5-CE82-4A7C-B67C-6B92C64E5818}">
      <dgm:prSet/>
      <dgm:spPr/>
      <dgm:t>
        <a:bodyPr/>
        <a:lstStyle/>
        <a:p>
          <a:endParaRPr lang="de-DE"/>
        </a:p>
      </dgm:t>
    </dgm:pt>
    <dgm:pt modelId="{B0D093EE-E6D4-4AEB-9539-0C29BA768971}">
      <dgm:prSet phldrT="[Text]"/>
      <dgm:spPr/>
      <dgm:t>
        <a:bodyPr/>
        <a:lstStyle/>
        <a:p>
          <a:r>
            <a:rPr lang="de-DE" dirty="0" smtClean="0"/>
            <a:t>Tetra-Digitalfunk</a:t>
          </a:r>
          <a:endParaRPr lang="de-DE" dirty="0"/>
        </a:p>
      </dgm:t>
    </dgm:pt>
    <dgm:pt modelId="{D9DEDD10-8551-4184-A1B9-6D4606154FEC}" type="parTrans" cxnId="{380EBEB0-574A-4CF5-A506-FBACA1DC9BD4}">
      <dgm:prSet/>
      <dgm:spPr/>
      <dgm:t>
        <a:bodyPr/>
        <a:lstStyle/>
        <a:p>
          <a:endParaRPr lang="de-DE"/>
        </a:p>
      </dgm:t>
    </dgm:pt>
    <dgm:pt modelId="{2C7C62F5-9701-4089-B11B-2D659A582896}" type="sibTrans" cxnId="{380EBEB0-574A-4CF5-A506-FBACA1DC9BD4}">
      <dgm:prSet/>
      <dgm:spPr/>
      <dgm:t>
        <a:bodyPr/>
        <a:lstStyle/>
        <a:p>
          <a:endParaRPr lang="de-DE"/>
        </a:p>
      </dgm:t>
    </dgm:pt>
    <dgm:pt modelId="{EE16902E-89FB-41EA-BA91-E2398C69D6F6}">
      <dgm:prSet phldrT="[Text]"/>
      <dgm:spPr/>
      <dgm:t>
        <a:bodyPr/>
        <a:lstStyle/>
        <a:p>
          <a:r>
            <a:rPr lang="de-DE" dirty="0" smtClean="0"/>
            <a:t>2M-Band</a:t>
          </a:r>
          <a:endParaRPr lang="de-DE" dirty="0"/>
        </a:p>
      </dgm:t>
    </dgm:pt>
    <dgm:pt modelId="{83251AA2-F7BA-43C6-909C-0993C07ACD87}" type="parTrans" cxnId="{A9EAD7FD-E286-4FBB-8C9E-71EB6AEAC569}">
      <dgm:prSet/>
      <dgm:spPr/>
      <dgm:t>
        <a:bodyPr/>
        <a:lstStyle/>
        <a:p>
          <a:endParaRPr lang="de-DE"/>
        </a:p>
      </dgm:t>
    </dgm:pt>
    <dgm:pt modelId="{BCF174BB-837E-4050-A8E7-97CAE680FF02}" type="sibTrans" cxnId="{A9EAD7FD-E286-4FBB-8C9E-71EB6AEAC569}">
      <dgm:prSet/>
      <dgm:spPr/>
      <dgm:t>
        <a:bodyPr/>
        <a:lstStyle/>
        <a:p>
          <a:endParaRPr lang="de-DE"/>
        </a:p>
      </dgm:t>
    </dgm:pt>
    <dgm:pt modelId="{29EA9A0D-B5F3-46C5-8B0D-083CE5F7B7BB}">
      <dgm:prSet phldrT="[Text]"/>
      <dgm:spPr/>
      <dgm:t>
        <a:bodyPr/>
        <a:lstStyle/>
        <a:p>
          <a:r>
            <a:rPr lang="de-DE" dirty="0" smtClean="0"/>
            <a:t>4M-Band</a:t>
          </a:r>
          <a:endParaRPr lang="de-DE" dirty="0"/>
        </a:p>
      </dgm:t>
    </dgm:pt>
    <dgm:pt modelId="{1A1A9D1A-EE5D-4D5A-823F-A80F9E8F0764}" type="parTrans" cxnId="{92DDA3C3-D560-4F54-879C-E96523AF7ECA}">
      <dgm:prSet/>
      <dgm:spPr/>
      <dgm:t>
        <a:bodyPr/>
        <a:lstStyle/>
        <a:p>
          <a:endParaRPr lang="de-DE"/>
        </a:p>
      </dgm:t>
    </dgm:pt>
    <dgm:pt modelId="{9300A1E8-E4FE-4BB7-98AD-678235D5D0C3}" type="sibTrans" cxnId="{92DDA3C3-D560-4F54-879C-E96523AF7ECA}">
      <dgm:prSet/>
      <dgm:spPr/>
      <dgm:t>
        <a:bodyPr/>
        <a:lstStyle/>
        <a:p>
          <a:endParaRPr lang="de-DE"/>
        </a:p>
      </dgm:t>
    </dgm:pt>
    <dgm:pt modelId="{89D9404D-BAF1-4288-B001-FC727BBD9D98}">
      <dgm:prSet phldrT="[Text]"/>
      <dgm:spPr/>
      <dgm:t>
        <a:bodyPr/>
        <a:lstStyle/>
        <a:p>
          <a:r>
            <a:rPr lang="de-DE" dirty="0" smtClean="0"/>
            <a:t>DMO</a:t>
          </a:r>
          <a:endParaRPr lang="de-DE" dirty="0"/>
        </a:p>
      </dgm:t>
    </dgm:pt>
    <dgm:pt modelId="{ED92A064-9381-46ED-B92F-C2B3C6178DC8}" type="parTrans" cxnId="{6DBFAEC0-8642-41D1-8BB1-D3C7304D51B5}">
      <dgm:prSet/>
      <dgm:spPr/>
      <dgm:t>
        <a:bodyPr/>
        <a:lstStyle/>
        <a:p>
          <a:endParaRPr lang="de-DE"/>
        </a:p>
      </dgm:t>
    </dgm:pt>
    <dgm:pt modelId="{468A616F-C5CC-489E-83AA-909706E65AF1}" type="sibTrans" cxnId="{6DBFAEC0-8642-41D1-8BB1-D3C7304D51B5}">
      <dgm:prSet/>
      <dgm:spPr/>
      <dgm:t>
        <a:bodyPr/>
        <a:lstStyle/>
        <a:p>
          <a:endParaRPr lang="de-DE"/>
        </a:p>
      </dgm:t>
    </dgm:pt>
    <dgm:pt modelId="{DA05AAEC-FFB1-4B43-80F1-7B02B343156D}">
      <dgm:prSet phldrT="[Text]"/>
      <dgm:spPr/>
      <dgm:t>
        <a:bodyPr/>
        <a:lstStyle/>
        <a:p>
          <a:r>
            <a:rPr lang="de-DE" dirty="0" smtClean="0"/>
            <a:t>TMO</a:t>
          </a:r>
          <a:endParaRPr lang="de-DE" dirty="0"/>
        </a:p>
      </dgm:t>
    </dgm:pt>
    <dgm:pt modelId="{96325B9A-A2CB-43CF-9422-D40B3CEFC891}" type="parTrans" cxnId="{876C9BE8-3DF3-4289-AAC9-48BFB211FEEA}">
      <dgm:prSet/>
      <dgm:spPr/>
      <dgm:t>
        <a:bodyPr/>
        <a:lstStyle/>
        <a:p>
          <a:endParaRPr lang="de-DE"/>
        </a:p>
      </dgm:t>
    </dgm:pt>
    <dgm:pt modelId="{B86E7F62-FFB6-448D-A2D3-F33606E40244}" type="sibTrans" cxnId="{876C9BE8-3DF3-4289-AAC9-48BFB211FEEA}">
      <dgm:prSet/>
      <dgm:spPr/>
      <dgm:t>
        <a:bodyPr/>
        <a:lstStyle/>
        <a:p>
          <a:endParaRPr lang="de-DE"/>
        </a:p>
      </dgm:t>
    </dgm:pt>
    <dgm:pt modelId="{4670E124-E989-43C8-81D7-754E294E3EDC}">
      <dgm:prSet phldrT="[Text]"/>
      <dgm:spPr/>
      <dgm:t>
        <a:bodyPr/>
        <a:lstStyle/>
        <a:p>
          <a:r>
            <a:rPr lang="de-DE" dirty="0" smtClean="0"/>
            <a:t>Kreisweiter Funk</a:t>
          </a:r>
          <a:endParaRPr lang="de-DE" dirty="0"/>
        </a:p>
      </dgm:t>
    </dgm:pt>
    <dgm:pt modelId="{E17AC45B-C7C0-4305-8572-BB12A64FADD6}" type="parTrans" cxnId="{18F4FF0B-4845-49FC-B517-427808A1BB0B}">
      <dgm:prSet/>
      <dgm:spPr/>
      <dgm:t>
        <a:bodyPr/>
        <a:lstStyle/>
        <a:p>
          <a:endParaRPr lang="de-DE"/>
        </a:p>
      </dgm:t>
    </dgm:pt>
    <dgm:pt modelId="{5BC83C01-B427-41EA-9259-94BC5F62B7FB}" type="sibTrans" cxnId="{18F4FF0B-4845-49FC-B517-427808A1BB0B}">
      <dgm:prSet/>
      <dgm:spPr/>
      <dgm:t>
        <a:bodyPr/>
        <a:lstStyle/>
        <a:p>
          <a:endParaRPr lang="de-DE"/>
        </a:p>
      </dgm:t>
    </dgm:pt>
    <dgm:pt modelId="{0DFB50D1-5908-4BEE-8936-08C2BA050E50}">
      <dgm:prSet phldrT="[Text]"/>
      <dgm:spPr/>
      <dgm:t>
        <a:bodyPr/>
        <a:lstStyle/>
        <a:p>
          <a:r>
            <a:rPr lang="de-DE" dirty="0" smtClean="0"/>
            <a:t>Kreisweite Alarmierung</a:t>
          </a:r>
          <a:endParaRPr lang="de-DE" dirty="0"/>
        </a:p>
      </dgm:t>
    </dgm:pt>
    <dgm:pt modelId="{6BA470D8-49F0-4B1C-B332-751605B1B953}" type="parTrans" cxnId="{44A0392E-5E56-4BAE-93A3-75736F298064}">
      <dgm:prSet/>
      <dgm:spPr/>
      <dgm:t>
        <a:bodyPr/>
        <a:lstStyle/>
        <a:p>
          <a:endParaRPr lang="de-DE"/>
        </a:p>
      </dgm:t>
    </dgm:pt>
    <dgm:pt modelId="{FE37E00A-36E8-49CE-ADEC-BA8EAE36E15F}" type="sibTrans" cxnId="{44A0392E-5E56-4BAE-93A3-75736F298064}">
      <dgm:prSet/>
      <dgm:spPr/>
      <dgm:t>
        <a:bodyPr/>
        <a:lstStyle/>
        <a:p>
          <a:endParaRPr lang="de-DE"/>
        </a:p>
      </dgm:t>
    </dgm:pt>
    <dgm:pt modelId="{5165E32F-D2B9-49E8-8327-602AB85451AD}">
      <dgm:prSet phldrT="[Text]"/>
      <dgm:spPr/>
      <dgm:t>
        <a:bodyPr/>
        <a:lstStyle/>
        <a:p>
          <a:r>
            <a:rPr lang="de-DE" dirty="0" smtClean="0"/>
            <a:t>Bundesweiter Funk</a:t>
          </a:r>
          <a:endParaRPr lang="de-DE" dirty="0"/>
        </a:p>
      </dgm:t>
    </dgm:pt>
    <dgm:pt modelId="{EF6166AC-78E8-4698-BF8B-1C3E25EF0FB4}" type="parTrans" cxnId="{81B642A6-E678-4709-8A06-B3DEF8E1D85D}">
      <dgm:prSet/>
      <dgm:spPr/>
      <dgm:t>
        <a:bodyPr/>
        <a:lstStyle/>
        <a:p>
          <a:endParaRPr lang="de-DE"/>
        </a:p>
      </dgm:t>
    </dgm:pt>
    <dgm:pt modelId="{0A1F61EE-8FFC-41B7-9FB8-349099B0BC06}" type="sibTrans" cxnId="{81B642A6-E678-4709-8A06-B3DEF8E1D85D}">
      <dgm:prSet/>
      <dgm:spPr/>
      <dgm:t>
        <a:bodyPr/>
        <a:lstStyle/>
        <a:p>
          <a:endParaRPr lang="de-DE"/>
        </a:p>
      </dgm:t>
    </dgm:pt>
    <dgm:pt modelId="{D7F41096-B172-4BD3-B5B3-1441BF4668A2}">
      <dgm:prSet phldrT="[Text]"/>
      <dgm:spPr/>
      <dgm:t>
        <a:bodyPr/>
        <a:lstStyle/>
        <a:p>
          <a:r>
            <a:rPr lang="de-DE" dirty="0" smtClean="0"/>
            <a:t>Einsatzstellenfunk</a:t>
          </a:r>
          <a:endParaRPr lang="de-DE" dirty="0"/>
        </a:p>
      </dgm:t>
    </dgm:pt>
    <dgm:pt modelId="{11A4A3FF-2C34-4281-A8C6-E626EB30B732}" type="parTrans" cxnId="{DFBDC0AC-DB94-405B-94C8-737B78D2B147}">
      <dgm:prSet/>
      <dgm:spPr/>
      <dgm:t>
        <a:bodyPr/>
        <a:lstStyle/>
        <a:p>
          <a:endParaRPr lang="de-DE"/>
        </a:p>
      </dgm:t>
    </dgm:pt>
    <dgm:pt modelId="{6A4F633B-2725-4D0F-BA08-80CE1E3927B5}" type="sibTrans" cxnId="{DFBDC0AC-DB94-405B-94C8-737B78D2B147}">
      <dgm:prSet/>
      <dgm:spPr/>
      <dgm:t>
        <a:bodyPr/>
        <a:lstStyle/>
        <a:p>
          <a:endParaRPr lang="de-DE"/>
        </a:p>
      </dgm:t>
    </dgm:pt>
    <dgm:pt modelId="{FA623557-9E28-41A7-BCFF-FC9A662F1E19}">
      <dgm:prSet phldrT="[Text]"/>
      <dgm:spPr/>
      <dgm:t>
        <a:bodyPr/>
        <a:lstStyle/>
        <a:p>
          <a:r>
            <a:rPr lang="de-DE" dirty="0" smtClean="0"/>
            <a:t>Bundesweite Alarmierung</a:t>
          </a:r>
          <a:endParaRPr lang="de-DE" dirty="0"/>
        </a:p>
      </dgm:t>
    </dgm:pt>
    <dgm:pt modelId="{747ADD83-EA38-4669-B28A-EA95F02E5ABD}" type="parTrans" cxnId="{A6FD8B48-D361-4287-8ABA-D0A574BA939B}">
      <dgm:prSet/>
      <dgm:spPr/>
      <dgm:t>
        <a:bodyPr/>
        <a:lstStyle/>
        <a:p>
          <a:endParaRPr lang="de-DE"/>
        </a:p>
      </dgm:t>
    </dgm:pt>
    <dgm:pt modelId="{C1F3B429-E051-4235-ABE6-4688F3ED396A}" type="sibTrans" cxnId="{A6FD8B48-D361-4287-8ABA-D0A574BA939B}">
      <dgm:prSet/>
      <dgm:spPr/>
      <dgm:t>
        <a:bodyPr/>
        <a:lstStyle/>
        <a:p>
          <a:endParaRPr lang="de-DE"/>
        </a:p>
      </dgm:t>
    </dgm:pt>
    <dgm:pt modelId="{1CB892E3-2DB8-4B77-80CC-935CE0D9ABB4}">
      <dgm:prSet phldrT="[Text]"/>
      <dgm:spPr/>
      <dgm:t>
        <a:bodyPr/>
        <a:lstStyle/>
        <a:p>
          <a:r>
            <a:rPr lang="de-DE" dirty="0" smtClean="0"/>
            <a:t>Gebäude und Tunnelfunk, CSA</a:t>
          </a:r>
          <a:endParaRPr lang="de-DE" dirty="0"/>
        </a:p>
      </dgm:t>
    </dgm:pt>
    <dgm:pt modelId="{0979EFC3-2031-4C6B-BB01-8026A5F82904}" type="parTrans" cxnId="{B975161D-EB91-4FA4-B7CB-559F622B63E8}">
      <dgm:prSet/>
      <dgm:spPr/>
      <dgm:t>
        <a:bodyPr/>
        <a:lstStyle/>
        <a:p>
          <a:endParaRPr lang="de-DE"/>
        </a:p>
      </dgm:t>
    </dgm:pt>
    <dgm:pt modelId="{D95DB637-19FC-40DE-8BBA-5411BFB152D2}" type="sibTrans" cxnId="{B975161D-EB91-4FA4-B7CB-559F622B63E8}">
      <dgm:prSet/>
      <dgm:spPr/>
      <dgm:t>
        <a:bodyPr/>
        <a:lstStyle/>
        <a:p>
          <a:endParaRPr lang="de-DE"/>
        </a:p>
      </dgm:t>
    </dgm:pt>
    <dgm:pt modelId="{2351C556-03ED-4138-88C1-D16C815320F1}" type="pres">
      <dgm:prSet presAssocID="{B8DB7B02-02B7-4242-B02A-1E594A522B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939CEB-2655-405E-AA53-AEE4C6D863AC}" type="pres">
      <dgm:prSet presAssocID="{B8DB7B02-02B7-4242-B02A-1E594A522B4F}" presName="hierFlow" presStyleCnt="0"/>
      <dgm:spPr/>
    </dgm:pt>
    <dgm:pt modelId="{ACAB874D-D508-4DAD-8248-BA90B41D0133}" type="pres">
      <dgm:prSet presAssocID="{B8DB7B02-02B7-4242-B02A-1E594A522B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A85DD69-031F-47BC-94F6-407760DE0B11}" type="pres">
      <dgm:prSet presAssocID="{0B1E51D3-1AE2-4AE9-8008-5D57A1355D01}" presName="Name14" presStyleCnt="0"/>
      <dgm:spPr/>
    </dgm:pt>
    <dgm:pt modelId="{BA79482E-D3FB-4172-B6C4-49BDD3E23714}" type="pres">
      <dgm:prSet presAssocID="{0B1E51D3-1AE2-4AE9-8008-5D57A1355D0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154B66-338B-4483-939A-53A04C129246}" type="pres">
      <dgm:prSet presAssocID="{0B1E51D3-1AE2-4AE9-8008-5D57A1355D01}" presName="hierChild2" presStyleCnt="0"/>
      <dgm:spPr/>
    </dgm:pt>
    <dgm:pt modelId="{77BEFB72-7041-4023-9592-DCE0546E7A46}" type="pres">
      <dgm:prSet presAssocID="{C34CBB34-4132-4812-A607-B8D9018C8EBA}" presName="Name19" presStyleLbl="parChTrans1D2" presStyleIdx="0" presStyleCnt="2"/>
      <dgm:spPr/>
      <dgm:t>
        <a:bodyPr/>
        <a:lstStyle/>
        <a:p>
          <a:endParaRPr lang="de-DE"/>
        </a:p>
      </dgm:t>
    </dgm:pt>
    <dgm:pt modelId="{957ED749-E03E-4E64-BB74-28170C55808C}" type="pres">
      <dgm:prSet presAssocID="{C1106256-69FE-4CEC-85BC-B88F42FD99DD}" presName="Name21" presStyleCnt="0"/>
      <dgm:spPr/>
    </dgm:pt>
    <dgm:pt modelId="{C1B18003-9245-47E2-A7A8-402900649BA7}" type="pres">
      <dgm:prSet presAssocID="{C1106256-69FE-4CEC-85BC-B88F42FD99DD}" presName="level2Shape" presStyleLbl="node2" presStyleIdx="0" presStyleCnt="2"/>
      <dgm:spPr/>
      <dgm:t>
        <a:bodyPr/>
        <a:lstStyle/>
        <a:p>
          <a:endParaRPr lang="de-DE"/>
        </a:p>
      </dgm:t>
    </dgm:pt>
    <dgm:pt modelId="{FACC39F8-BF1B-4C80-BE57-A5278392C73B}" type="pres">
      <dgm:prSet presAssocID="{C1106256-69FE-4CEC-85BC-B88F42FD99DD}" presName="hierChild3" presStyleCnt="0"/>
      <dgm:spPr/>
    </dgm:pt>
    <dgm:pt modelId="{06E10119-3BD1-43FC-9423-FABF1C38AEBA}" type="pres">
      <dgm:prSet presAssocID="{83251AA2-F7BA-43C6-909C-0993C07ACD87}" presName="Name19" presStyleLbl="parChTrans1D3" presStyleIdx="0" presStyleCnt="4"/>
      <dgm:spPr/>
      <dgm:t>
        <a:bodyPr/>
        <a:lstStyle/>
        <a:p>
          <a:endParaRPr lang="de-DE"/>
        </a:p>
      </dgm:t>
    </dgm:pt>
    <dgm:pt modelId="{84FD682B-D993-4718-BA25-B64E62AAA593}" type="pres">
      <dgm:prSet presAssocID="{EE16902E-89FB-41EA-BA91-E2398C69D6F6}" presName="Name21" presStyleCnt="0"/>
      <dgm:spPr/>
    </dgm:pt>
    <dgm:pt modelId="{D552EE75-1D2B-4CC6-B6C9-1F5A338ECE4C}" type="pres">
      <dgm:prSet presAssocID="{EE16902E-89FB-41EA-BA91-E2398C69D6F6}" presName="level2Shape" presStyleLbl="node3" presStyleIdx="0" presStyleCnt="4"/>
      <dgm:spPr/>
      <dgm:t>
        <a:bodyPr/>
        <a:lstStyle/>
        <a:p>
          <a:endParaRPr lang="de-DE"/>
        </a:p>
      </dgm:t>
    </dgm:pt>
    <dgm:pt modelId="{71377225-C7CE-455A-9DDC-2FD1CAA00024}" type="pres">
      <dgm:prSet presAssocID="{EE16902E-89FB-41EA-BA91-E2398C69D6F6}" presName="hierChild3" presStyleCnt="0"/>
      <dgm:spPr/>
    </dgm:pt>
    <dgm:pt modelId="{E3E04A43-6AAE-4F9F-BDD8-21EAFFB4A617}" type="pres">
      <dgm:prSet presAssocID="{11A4A3FF-2C34-4281-A8C6-E626EB30B732}" presName="Name19" presStyleLbl="parChTrans1D4" presStyleIdx="0" presStyleCnt="6"/>
      <dgm:spPr/>
      <dgm:t>
        <a:bodyPr/>
        <a:lstStyle/>
        <a:p>
          <a:endParaRPr lang="de-DE"/>
        </a:p>
      </dgm:t>
    </dgm:pt>
    <dgm:pt modelId="{563F3BB8-E030-4FF5-B770-24A5CDC90D26}" type="pres">
      <dgm:prSet presAssocID="{D7F41096-B172-4BD3-B5B3-1441BF4668A2}" presName="Name21" presStyleCnt="0"/>
      <dgm:spPr/>
    </dgm:pt>
    <dgm:pt modelId="{418A1B26-0FC8-43E7-9389-F9F5B270BFB8}" type="pres">
      <dgm:prSet presAssocID="{D7F41096-B172-4BD3-B5B3-1441BF4668A2}" presName="level2Shape" presStyleLbl="node4" presStyleIdx="0" presStyleCnt="6"/>
      <dgm:spPr/>
      <dgm:t>
        <a:bodyPr/>
        <a:lstStyle/>
        <a:p>
          <a:endParaRPr lang="de-DE"/>
        </a:p>
      </dgm:t>
    </dgm:pt>
    <dgm:pt modelId="{2C06C4A7-A6CD-4E0A-9DF6-B9E153B649D2}" type="pres">
      <dgm:prSet presAssocID="{D7F41096-B172-4BD3-B5B3-1441BF4668A2}" presName="hierChild3" presStyleCnt="0"/>
      <dgm:spPr/>
    </dgm:pt>
    <dgm:pt modelId="{316B8F3C-CB6D-4AFE-8FA2-4C09D2542F30}" type="pres">
      <dgm:prSet presAssocID="{0979EFC3-2031-4C6B-BB01-8026A5F82904}" presName="Name19" presStyleLbl="parChTrans1D4" presStyleIdx="1" presStyleCnt="6"/>
      <dgm:spPr/>
      <dgm:t>
        <a:bodyPr/>
        <a:lstStyle/>
        <a:p>
          <a:endParaRPr lang="de-DE"/>
        </a:p>
      </dgm:t>
    </dgm:pt>
    <dgm:pt modelId="{322D38C5-7FED-43BD-B460-07DF007AA853}" type="pres">
      <dgm:prSet presAssocID="{1CB892E3-2DB8-4B77-80CC-935CE0D9ABB4}" presName="Name21" presStyleCnt="0"/>
      <dgm:spPr/>
    </dgm:pt>
    <dgm:pt modelId="{5E3E16F1-44EB-4DB5-A130-7A50C780935B}" type="pres">
      <dgm:prSet presAssocID="{1CB892E3-2DB8-4B77-80CC-935CE0D9ABB4}" presName="level2Shape" presStyleLbl="node4" presStyleIdx="1" presStyleCnt="6"/>
      <dgm:spPr/>
      <dgm:t>
        <a:bodyPr/>
        <a:lstStyle/>
        <a:p>
          <a:endParaRPr lang="de-DE"/>
        </a:p>
      </dgm:t>
    </dgm:pt>
    <dgm:pt modelId="{63A43211-C0DE-4F0F-8AFB-01CC860AC621}" type="pres">
      <dgm:prSet presAssocID="{1CB892E3-2DB8-4B77-80CC-935CE0D9ABB4}" presName="hierChild3" presStyleCnt="0"/>
      <dgm:spPr/>
    </dgm:pt>
    <dgm:pt modelId="{2B4658CC-888B-4C63-8720-4C24DCAC2FD7}" type="pres">
      <dgm:prSet presAssocID="{1A1A9D1A-EE5D-4D5A-823F-A80F9E8F0764}" presName="Name19" presStyleLbl="parChTrans1D3" presStyleIdx="1" presStyleCnt="4"/>
      <dgm:spPr/>
      <dgm:t>
        <a:bodyPr/>
        <a:lstStyle/>
        <a:p>
          <a:endParaRPr lang="de-DE"/>
        </a:p>
      </dgm:t>
    </dgm:pt>
    <dgm:pt modelId="{DC52F94A-E432-409F-B9A6-484DD24AB263}" type="pres">
      <dgm:prSet presAssocID="{29EA9A0D-B5F3-46C5-8B0D-083CE5F7B7BB}" presName="Name21" presStyleCnt="0"/>
      <dgm:spPr/>
    </dgm:pt>
    <dgm:pt modelId="{BFBEEF02-2F04-44F4-BC90-B684E4A8637A}" type="pres">
      <dgm:prSet presAssocID="{29EA9A0D-B5F3-46C5-8B0D-083CE5F7B7BB}" presName="level2Shape" presStyleLbl="node3" presStyleIdx="1" presStyleCnt="4"/>
      <dgm:spPr/>
      <dgm:t>
        <a:bodyPr/>
        <a:lstStyle/>
        <a:p>
          <a:endParaRPr lang="de-DE"/>
        </a:p>
      </dgm:t>
    </dgm:pt>
    <dgm:pt modelId="{2EFF9FAC-2310-4B0A-9034-3227CC9BCA6D}" type="pres">
      <dgm:prSet presAssocID="{29EA9A0D-B5F3-46C5-8B0D-083CE5F7B7BB}" presName="hierChild3" presStyleCnt="0"/>
      <dgm:spPr/>
    </dgm:pt>
    <dgm:pt modelId="{92250805-1B5D-4F41-AEE5-986D76A1CEB6}" type="pres">
      <dgm:prSet presAssocID="{E17AC45B-C7C0-4305-8572-BB12A64FADD6}" presName="Name19" presStyleLbl="parChTrans1D4" presStyleIdx="2" presStyleCnt="6"/>
      <dgm:spPr/>
      <dgm:t>
        <a:bodyPr/>
        <a:lstStyle/>
        <a:p>
          <a:endParaRPr lang="de-DE"/>
        </a:p>
      </dgm:t>
    </dgm:pt>
    <dgm:pt modelId="{DFB953AA-706C-453E-956E-7A982E3E7404}" type="pres">
      <dgm:prSet presAssocID="{4670E124-E989-43C8-81D7-754E294E3EDC}" presName="Name21" presStyleCnt="0"/>
      <dgm:spPr/>
    </dgm:pt>
    <dgm:pt modelId="{DC96D0D0-F897-4A78-B9E1-FEF9E649A1B6}" type="pres">
      <dgm:prSet presAssocID="{4670E124-E989-43C8-81D7-754E294E3EDC}" presName="level2Shape" presStyleLbl="node4" presStyleIdx="2" presStyleCnt="6"/>
      <dgm:spPr/>
      <dgm:t>
        <a:bodyPr/>
        <a:lstStyle/>
        <a:p>
          <a:endParaRPr lang="de-DE"/>
        </a:p>
      </dgm:t>
    </dgm:pt>
    <dgm:pt modelId="{5705B4F6-95B8-4966-A048-A01E4E64E735}" type="pres">
      <dgm:prSet presAssocID="{4670E124-E989-43C8-81D7-754E294E3EDC}" presName="hierChild3" presStyleCnt="0"/>
      <dgm:spPr/>
    </dgm:pt>
    <dgm:pt modelId="{53ECCCF9-2B5B-4F07-B09B-CB1F0C1EB4BC}" type="pres">
      <dgm:prSet presAssocID="{6BA470D8-49F0-4B1C-B332-751605B1B953}" presName="Name19" presStyleLbl="parChTrans1D4" presStyleIdx="3" presStyleCnt="6"/>
      <dgm:spPr/>
      <dgm:t>
        <a:bodyPr/>
        <a:lstStyle/>
        <a:p>
          <a:endParaRPr lang="de-DE"/>
        </a:p>
      </dgm:t>
    </dgm:pt>
    <dgm:pt modelId="{F231ED50-52DD-4F7B-8970-09575D9D009E}" type="pres">
      <dgm:prSet presAssocID="{0DFB50D1-5908-4BEE-8936-08C2BA050E50}" presName="Name21" presStyleCnt="0"/>
      <dgm:spPr/>
    </dgm:pt>
    <dgm:pt modelId="{47CFC947-EAFD-4D3B-BBBD-0A6737550168}" type="pres">
      <dgm:prSet presAssocID="{0DFB50D1-5908-4BEE-8936-08C2BA050E50}" presName="level2Shape" presStyleLbl="node4" presStyleIdx="3" presStyleCnt="6"/>
      <dgm:spPr/>
      <dgm:t>
        <a:bodyPr/>
        <a:lstStyle/>
        <a:p>
          <a:endParaRPr lang="de-DE"/>
        </a:p>
      </dgm:t>
    </dgm:pt>
    <dgm:pt modelId="{F488E10D-CEBE-4A85-9205-07ED1D3186BF}" type="pres">
      <dgm:prSet presAssocID="{0DFB50D1-5908-4BEE-8936-08C2BA050E50}" presName="hierChild3" presStyleCnt="0"/>
      <dgm:spPr/>
    </dgm:pt>
    <dgm:pt modelId="{498E3DF4-14E2-451D-A638-4C8BD41539F8}" type="pres">
      <dgm:prSet presAssocID="{D9DEDD10-8551-4184-A1B9-6D4606154FEC}" presName="Name19" presStyleLbl="parChTrans1D2" presStyleIdx="1" presStyleCnt="2"/>
      <dgm:spPr/>
      <dgm:t>
        <a:bodyPr/>
        <a:lstStyle/>
        <a:p>
          <a:endParaRPr lang="de-DE"/>
        </a:p>
      </dgm:t>
    </dgm:pt>
    <dgm:pt modelId="{769CA407-D89F-41F4-B8F1-B0EC4D1D7796}" type="pres">
      <dgm:prSet presAssocID="{B0D093EE-E6D4-4AEB-9539-0C29BA768971}" presName="Name21" presStyleCnt="0"/>
      <dgm:spPr/>
    </dgm:pt>
    <dgm:pt modelId="{80A72B3B-CE4C-450A-99AA-761573C2D9E1}" type="pres">
      <dgm:prSet presAssocID="{B0D093EE-E6D4-4AEB-9539-0C29BA768971}" presName="level2Shape" presStyleLbl="node2" presStyleIdx="1" presStyleCnt="2"/>
      <dgm:spPr/>
      <dgm:t>
        <a:bodyPr/>
        <a:lstStyle/>
        <a:p>
          <a:endParaRPr lang="de-DE"/>
        </a:p>
      </dgm:t>
    </dgm:pt>
    <dgm:pt modelId="{BAA79AD2-AA16-4B4D-BFCC-C3CF95142BF6}" type="pres">
      <dgm:prSet presAssocID="{B0D093EE-E6D4-4AEB-9539-0C29BA768971}" presName="hierChild3" presStyleCnt="0"/>
      <dgm:spPr/>
    </dgm:pt>
    <dgm:pt modelId="{501280F0-4620-48FF-AF10-B6E713E42C5D}" type="pres">
      <dgm:prSet presAssocID="{ED92A064-9381-46ED-B92F-C2B3C6178DC8}" presName="Name19" presStyleLbl="parChTrans1D3" presStyleIdx="2" presStyleCnt="4"/>
      <dgm:spPr/>
      <dgm:t>
        <a:bodyPr/>
        <a:lstStyle/>
        <a:p>
          <a:endParaRPr lang="de-DE"/>
        </a:p>
      </dgm:t>
    </dgm:pt>
    <dgm:pt modelId="{A7B4CA2D-ECA4-4676-A396-6234C284ADDC}" type="pres">
      <dgm:prSet presAssocID="{89D9404D-BAF1-4288-B001-FC727BBD9D98}" presName="Name21" presStyleCnt="0"/>
      <dgm:spPr/>
    </dgm:pt>
    <dgm:pt modelId="{255FB1DD-F459-4DD3-90C0-7D4708F84F6F}" type="pres">
      <dgm:prSet presAssocID="{89D9404D-BAF1-4288-B001-FC727BBD9D98}" presName="level2Shape" presStyleLbl="node3" presStyleIdx="2" presStyleCnt="4"/>
      <dgm:spPr/>
      <dgm:t>
        <a:bodyPr/>
        <a:lstStyle/>
        <a:p>
          <a:endParaRPr lang="de-DE"/>
        </a:p>
      </dgm:t>
    </dgm:pt>
    <dgm:pt modelId="{F18A224F-AB1F-433C-828E-0DD106B91C91}" type="pres">
      <dgm:prSet presAssocID="{89D9404D-BAF1-4288-B001-FC727BBD9D98}" presName="hierChild3" presStyleCnt="0"/>
      <dgm:spPr/>
    </dgm:pt>
    <dgm:pt modelId="{27B0967C-F76D-47AD-9D25-0735DE7456A2}" type="pres">
      <dgm:prSet presAssocID="{96325B9A-A2CB-43CF-9422-D40B3CEFC891}" presName="Name19" presStyleLbl="parChTrans1D3" presStyleIdx="3" presStyleCnt="4"/>
      <dgm:spPr/>
      <dgm:t>
        <a:bodyPr/>
        <a:lstStyle/>
        <a:p>
          <a:endParaRPr lang="de-DE"/>
        </a:p>
      </dgm:t>
    </dgm:pt>
    <dgm:pt modelId="{0B0B9500-39A3-4E6F-A931-867FA944936A}" type="pres">
      <dgm:prSet presAssocID="{DA05AAEC-FFB1-4B43-80F1-7B02B343156D}" presName="Name21" presStyleCnt="0"/>
      <dgm:spPr/>
    </dgm:pt>
    <dgm:pt modelId="{0F030ABD-2C3F-4270-9213-D1F16CBBA640}" type="pres">
      <dgm:prSet presAssocID="{DA05AAEC-FFB1-4B43-80F1-7B02B343156D}" presName="level2Shape" presStyleLbl="node3" presStyleIdx="3" presStyleCnt="4"/>
      <dgm:spPr/>
      <dgm:t>
        <a:bodyPr/>
        <a:lstStyle/>
        <a:p>
          <a:endParaRPr lang="de-DE"/>
        </a:p>
      </dgm:t>
    </dgm:pt>
    <dgm:pt modelId="{8752C93E-CA4A-4F50-85FC-32B5ED9FB871}" type="pres">
      <dgm:prSet presAssocID="{DA05AAEC-FFB1-4B43-80F1-7B02B343156D}" presName="hierChild3" presStyleCnt="0"/>
      <dgm:spPr/>
    </dgm:pt>
    <dgm:pt modelId="{CA56A2F7-7C18-4BA4-9C0B-D3FA0AB3567B}" type="pres">
      <dgm:prSet presAssocID="{EF6166AC-78E8-4698-BF8B-1C3E25EF0FB4}" presName="Name19" presStyleLbl="parChTrans1D4" presStyleIdx="4" presStyleCnt="6"/>
      <dgm:spPr/>
      <dgm:t>
        <a:bodyPr/>
        <a:lstStyle/>
        <a:p>
          <a:endParaRPr lang="de-DE"/>
        </a:p>
      </dgm:t>
    </dgm:pt>
    <dgm:pt modelId="{9234654A-6973-44AB-BAD7-50405DCF2447}" type="pres">
      <dgm:prSet presAssocID="{5165E32F-D2B9-49E8-8327-602AB85451AD}" presName="Name21" presStyleCnt="0"/>
      <dgm:spPr/>
    </dgm:pt>
    <dgm:pt modelId="{8EEBC82E-832E-4F7F-BA82-D793E5B75638}" type="pres">
      <dgm:prSet presAssocID="{5165E32F-D2B9-49E8-8327-602AB85451AD}" presName="level2Shape" presStyleLbl="node4" presStyleIdx="4" presStyleCnt="6"/>
      <dgm:spPr/>
      <dgm:t>
        <a:bodyPr/>
        <a:lstStyle/>
        <a:p>
          <a:endParaRPr lang="de-DE"/>
        </a:p>
      </dgm:t>
    </dgm:pt>
    <dgm:pt modelId="{C5243582-500A-4F70-9C3E-885F536794FF}" type="pres">
      <dgm:prSet presAssocID="{5165E32F-D2B9-49E8-8327-602AB85451AD}" presName="hierChild3" presStyleCnt="0"/>
      <dgm:spPr/>
    </dgm:pt>
    <dgm:pt modelId="{AE16D251-44CC-4252-B399-CB282291752E}" type="pres">
      <dgm:prSet presAssocID="{747ADD83-EA38-4669-B28A-EA95F02E5ABD}" presName="Name19" presStyleLbl="parChTrans1D4" presStyleIdx="5" presStyleCnt="6"/>
      <dgm:spPr/>
      <dgm:t>
        <a:bodyPr/>
        <a:lstStyle/>
        <a:p>
          <a:endParaRPr lang="de-DE"/>
        </a:p>
      </dgm:t>
    </dgm:pt>
    <dgm:pt modelId="{B52CF72D-7D56-461D-A9F7-069C4ED127A4}" type="pres">
      <dgm:prSet presAssocID="{FA623557-9E28-41A7-BCFF-FC9A662F1E19}" presName="Name21" presStyleCnt="0"/>
      <dgm:spPr/>
    </dgm:pt>
    <dgm:pt modelId="{342B8E1A-15C9-4E25-8043-F6E79AE2FB43}" type="pres">
      <dgm:prSet presAssocID="{FA623557-9E28-41A7-BCFF-FC9A662F1E19}" presName="level2Shape" presStyleLbl="node4" presStyleIdx="5" presStyleCnt="6"/>
      <dgm:spPr/>
      <dgm:t>
        <a:bodyPr/>
        <a:lstStyle/>
        <a:p>
          <a:endParaRPr lang="de-DE"/>
        </a:p>
      </dgm:t>
    </dgm:pt>
    <dgm:pt modelId="{E3DAFB0F-93B5-47A0-86B3-1C7183BD489F}" type="pres">
      <dgm:prSet presAssocID="{FA623557-9E28-41A7-BCFF-FC9A662F1E19}" presName="hierChild3" presStyleCnt="0"/>
      <dgm:spPr/>
    </dgm:pt>
    <dgm:pt modelId="{B1AA00E3-CF69-4BB3-84FD-AA5BBFF86AC6}" type="pres">
      <dgm:prSet presAssocID="{B8DB7B02-02B7-4242-B02A-1E594A522B4F}" presName="bgShapesFlow" presStyleCnt="0"/>
      <dgm:spPr/>
    </dgm:pt>
  </dgm:ptLst>
  <dgm:cxnLst>
    <dgm:cxn modelId="{679D5997-C060-4B5A-A607-A049FFC1B7DB}" type="presOf" srcId="{747ADD83-EA38-4669-B28A-EA95F02E5ABD}" destId="{AE16D251-44CC-4252-B399-CB282291752E}" srcOrd="0" destOrd="0" presId="urn:microsoft.com/office/officeart/2005/8/layout/hierarchy6"/>
    <dgm:cxn modelId="{876C9BE8-3DF3-4289-AAC9-48BFB211FEEA}" srcId="{B0D093EE-E6D4-4AEB-9539-0C29BA768971}" destId="{DA05AAEC-FFB1-4B43-80F1-7B02B343156D}" srcOrd="1" destOrd="0" parTransId="{96325B9A-A2CB-43CF-9422-D40B3CEFC891}" sibTransId="{B86E7F62-FFB6-448D-A2D3-F33606E40244}"/>
    <dgm:cxn modelId="{40D58F70-E6E5-4085-9CDD-C5F2947E362B}" type="presOf" srcId="{DA05AAEC-FFB1-4B43-80F1-7B02B343156D}" destId="{0F030ABD-2C3F-4270-9213-D1F16CBBA640}" srcOrd="0" destOrd="0" presId="urn:microsoft.com/office/officeart/2005/8/layout/hierarchy6"/>
    <dgm:cxn modelId="{E6104E05-562B-4D13-98FD-DB3114E837AD}" type="presOf" srcId="{0DFB50D1-5908-4BEE-8936-08C2BA050E50}" destId="{47CFC947-EAFD-4D3B-BBBD-0A6737550168}" srcOrd="0" destOrd="0" presId="urn:microsoft.com/office/officeart/2005/8/layout/hierarchy6"/>
    <dgm:cxn modelId="{3180F1DE-24A5-4DB6-82AE-D6E3AE2C2609}" type="presOf" srcId="{ED92A064-9381-46ED-B92F-C2B3C6178DC8}" destId="{501280F0-4620-48FF-AF10-B6E713E42C5D}" srcOrd="0" destOrd="0" presId="urn:microsoft.com/office/officeart/2005/8/layout/hierarchy6"/>
    <dgm:cxn modelId="{531D92A1-005C-4DBD-9F60-233A3C51035F}" type="presOf" srcId="{D7F41096-B172-4BD3-B5B3-1441BF4668A2}" destId="{418A1B26-0FC8-43E7-9389-F9F5B270BFB8}" srcOrd="0" destOrd="0" presId="urn:microsoft.com/office/officeart/2005/8/layout/hierarchy6"/>
    <dgm:cxn modelId="{380EBEB0-574A-4CF5-A506-FBACA1DC9BD4}" srcId="{0B1E51D3-1AE2-4AE9-8008-5D57A1355D01}" destId="{B0D093EE-E6D4-4AEB-9539-0C29BA768971}" srcOrd="1" destOrd="0" parTransId="{D9DEDD10-8551-4184-A1B9-6D4606154FEC}" sibTransId="{2C7C62F5-9701-4089-B11B-2D659A582896}"/>
    <dgm:cxn modelId="{E4EDB3CA-DC0D-4D00-AE09-70711A17335D}" type="presOf" srcId="{6BA470D8-49F0-4B1C-B332-751605B1B953}" destId="{53ECCCF9-2B5B-4F07-B09B-CB1F0C1EB4BC}" srcOrd="0" destOrd="0" presId="urn:microsoft.com/office/officeart/2005/8/layout/hierarchy6"/>
    <dgm:cxn modelId="{D11EE5B4-1A7B-48E2-95BA-0936DAA5DCE2}" type="presOf" srcId="{B0D093EE-E6D4-4AEB-9539-0C29BA768971}" destId="{80A72B3B-CE4C-450A-99AA-761573C2D9E1}" srcOrd="0" destOrd="0" presId="urn:microsoft.com/office/officeart/2005/8/layout/hierarchy6"/>
    <dgm:cxn modelId="{544EBB87-9FAE-44FF-B82E-395CF0B7CA6C}" type="presOf" srcId="{1CB892E3-2DB8-4B77-80CC-935CE0D9ABB4}" destId="{5E3E16F1-44EB-4DB5-A130-7A50C780935B}" srcOrd="0" destOrd="0" presId="urn:microsoft.com/office/officeart/2005/8/layout/hierarchy6"/>
    <dgm:cxn modelId="{5BE475D6-F328-4BD8-ABFE-A35FB7E362D9}" type="presOf" srcId="{11A4A3FF-2C34-4281-A8C6-E626EB30B732}" destId="{E3E04A43-6AAE-4F9F-BDD8-21EAFFB4A617}" srcOrd="0" destOrd="0" presId="urn:microsoft.com/office/officeart/2005/8/layout/hierarchy6"/>
    <dgm:cxn modelId="{4B605C3B-5296-49D6-848C-B2B5DB2BAF93}" type="presOf" srcId="{1A1A9D1A-EE5D-4D5A-823F-A80F9E8F0764}" destId="{2B4658CC-888B-4C63-8720-4C24DCAC2FD7}" srcOrd="0" destOrd="0" presId="urn:microsoft.com/office/officeart/2005/8/layout/hierarchy6"/>
    <dgm:cxn modelId="{585716E0-A157-4166-A7C7-7C42E7007523}" type="presOf" srcId="{EE16902E-89FB-41EA-BA91-E2398C69D6F6}" destId="{D552EE75-1D2B-4CC6-B6C9-1F5A338ECE4C}" srcOrd="0" destOrd="0" presId="urn:microsoft.com/office/officeart/2005/8/layout/hierarchy6"/>
    <dgm:cxn modelId="{D7FDF838-BBAD-4D90-90BB-521CD7076C02}" type="presOf" srcId="{89D9404D-BAF1-4288-B001-FC727BBD9D98}" destId="{255FB1DD-F459-4DD3-90C0-7D4708F84F6F}" srcOrd="0" destOrd="0" presId="urn:microsoft.com/office/officeart/2005/8/layout/hierarchy6"/>
    <dgm:cxn modelId="{92DDA3C3-D560-4F54-879C-E96523AF7ECA}" srcId="{C1106256-69FE-4CEC-85BC-B88F42FD99DD}" destId="{29EA9A0D-B5F3-46C5-8B0D-083CE5F7B7BB}" srcOrd="1" destOrd="0" parTransId="{1A1A9D1A-EE5D-4D5A-823F-A80F9E8F0764}" sibTransId="{9300A1E8-E4FE-4BB7-98AD-678235D5D0C3}"/>
    <dgm:cxn modelId="{E76B2DAE-E533-48E9-BAF2-4FE8DF93D8DD}" type="presOf" srcId="{96325B9A-A2CB-43CF-9422-D40B3CEFC891}" destId="{27B0967C-F76D-47AD-9D25-0735DE7456A2}" srcOrd="0" destOrd="0" presId="urn:microsoft.com/office/officeart/2005/8/layout/hierarchy6"/>
    <dgm:cxn modelId="{3BB109A7-F9B5-49FD-9029-9BC236CE0C76}" type="presOf" srcId="{83251AA2-F7BA-43C6-909C-0993C07ACD87}" destId="{06E10119-3BD1-43FC-9423-FABF1C38AEBA}" srcOrd="0" destOrd="0" presId="urn:microsoft.com/office/officeart/2005/8/layout/hierarchy6"/>
    <dgm:cxn modelId="{A6FD8B48-D361-4287-8ABA-D0A574BA939B}" srcId="{DA05AAEC-FFB1-4B43-80F1-7B02B343156D}" destId="{FA623557-9E28-41A7-BCFF-FC9A662F1E19}" srcOrd="1" destOrd="0" parTransId="{747ADD83-EA38-4669-B28A-EA95F02E5ABD}" sibTransId="{C1F3B429-E051-4235-ABE6-4688F3ED396A}"/>
    <dgm:cxn modelId="{B0C9DAC6-5AF7-4524-91D2-F9A571300990}" type="presOf" srcId="{B8DB7B02-02B7-4242-B02A-1E594A522B4F}" destId="{2351C556-03ED-4138-88C1-D16C815320F1}" srcOrd="0" destOrd="0" presId="urn:microsoft.com/office/officeart/2005/8/layout/hierarchy6"/>
    <dgm:cxn modelId="{E5349893-8385-435B-86C1-0959D7FBCB70}" type="presOf" srcId="{4670E124-E989-43C8-81D7-754E294E3EDC}" destId="{DC96D0D0-F897-4A78-B9E1-FEF9E649A1B6}" srcOrd="0" destOrd="0" presId="urn:microsoft.com/office/officeart/2005/8/layout/hierarchy6"/>
    <dgm:cxn modelId="{44A0392E-5E56-4BAE-93A3-75736F298064}" srcId="{29EA9A0D-B5F3-46C5-8B0D-083CE5F7B7BB}" destId="{0DFB50D1-5908-4BEE-8936-08C2BA050E50}" srcOrd="1" destOrd="0" parTransId="{6BA470D8-49F0-4B1C-B332-751605B1B953}" sibTransId="{FE37E00A-36E8-49CE-ADEC-BA8EAE36E15F}"/>
    <dgm:cxn modelId="{DFBDC0AC-DB94-405B-94C8-737B78D2B147}" srcId="{EE16902E-89FB-41EA-BA91-E2398C69D6F6}" destId="{D7F41096-B172-4BD3-B5B3-1441BF4668A2}" srcOrd="0" destOrd="0" parTransId="{11A4A3FF-2C34-4281-A8C6-E626EB30B732}" sibTransId="{6A4F633B-2725-4D0F-BA08-80CE1E3927B5}"/>
    <dgm:cxn modelId="{91F727AF-4539-4F1D-821F-855122F8A99D}" type="presOf" srcId="{C1106256-69FE-4CEC-85BC-B88F42FD99DD}" destId="{C1B18003-9245-47E2-A7A8-402900649BA7}" srcOrd="0" destOrd="0" presId="urn:microsoft.com/office/officeart/2005/8/layout/hierarchy6"/>
    <dgm:cxn modelId="{21C7F0E5-CE82-4A7C-B67C-6B92C64E5818}" srcId="{0B1E51D3-1AE2-4AE9-8008-5D57A1355D01}" destId="{C1106256-69FE-4CEC-85BC-B88F42FD99DD}" srcOrd="0" destOrd="0" parTransId="{C34CBB34-4132-4812-A607-B8D9018C8EBA}" sibTransId="{CDFA16B0-154C-40DC-AB5B-3928A54477F2}"/>
    <dgm:cxn modelId="{18F4FF0B-4845-49FC-B517-427808A1BB0B}" srcId="{29EA9A0D-B5F3-46C5-8B0D-083CE5F7B7BB}" destId="{4670E124-E989-43C8-81D7-754E294E3EDC}" srcOrd="0" destOrd="0" parTransId="{E17AC45B-C7C0-4305-8572-BB12A64FADD6}" sibTransId="{5BC83C01-B427-41EA-9259-94BC5F62B7FB}"/>
    <dgm:cxn modelId="{C3EE3CF1-2385-4186-98E7-CD5DE16E0E0D}" type="presOf" srcId="{FA623557-9E28-41A7-BCFF-FC9A662F1E19}" destId="{342B8E1A-15C9-4E25-8043-F6E79AE2FB43}" srcOrd="0" destOrd="0" presId="urn:microsoft.com/office/officeart/2005/8/layout/hierarchy6"/>
    <dgm:cxn modelId="{CB0912BA-DE6C-4742-9CC3-AD5BB79E23DA}" type="presOf" srcId="{C34CBB34-4132-4812-A607-B8D9018C8EBA}" destId="{77BEFB72-7041-4023-9592-DCE0546E7A46}" srcOrd="0" destOrd="0" presId="urn:microsoft.com/office/officeart/2005/8/layout/hierarchy6"/>
    <dgm:cxn modelId="{F328F801-9D9B-4D63-A510-39165B4BAA08}" type="presOf" srcId="{0979EFC3-2031-4C6B-BB01-8026A5F82904}" destId="{316B8F3C-CB6D-4AFE-8FA2-4C09D2542F30}" srcOrd="0" destOrd="0" presId="urn:microsoft.com/office/officeart/2005/8/layout/hierarchy6"/>
    <dgm:cxn modelId="{6DBFAEC0-8642-41D1-8BB1-D3C7304D51B5}" srcId="{B0D093EE-E6D4-4AEB-9539-0C29BA768971}" destId="{89D9404D-BAF1-4288-B001-FC727BBD9D98}" srcOrd="0" destOrd="0" parTransId="{ED92A064-9381-46ED-B92F-C2B3C6178DC8}" sibTransId="{468A616F-C5CC-489E-83AA-909706E65AF1}"/>
    <dgm:cxn modelId="{B263514A-17ED-443C-934F-18A334DA68BE}" type="presOf" srcId="{5165E32F-D2B9-49E8-8327-602AB85451AD}" destId="{8EEBC82E-832E-4F7F-BA82-D793E5B75638}" srcOrd="0" destOrd="0" presId="urn:microsoft.com/office/officeart/2005/8/layout/hierarchy6"/>
    <dgm:cxn modelId="{B975161D-EB91-4FA4-B7CB-559F622B63E8}" srcId="{EE16902E-89FB-41EA-BA91-E2398C69D6F6}" destId="{1CB892E3-2DB8-4B77-80CC-935CE0D9ABB4}" srcOrd="1" destOrd="0" parTransId="{0979EFC3-2031-4C6B-BB01-8026A5F82904}" sibTransId="{D95DB637-19FC-40DE-8BBA-5411BFB152D2}"/>
    <dgm:cxn modelId="{0D34F2F4-89A6-40ED-A884-C5321EED1242}" type="presOf" srcId="{0B1E51D3-1AE2-4AE9-8008-5D57A1355D01}" destId="{BA79482E-D3FB-4172-B6C4-49BDD3E23714}" srcOrd="0" destOrd="0" presId="urn:microsoft.com/office/officeart/2005/8/layout/hierarchy6"/>
    <dgm:cxn modelId="{171CB7D5-9C84-4DD1-8D1B-49541D3529B0}" srcId="{B8DB7B02-02B7-4242-B02A-1E594A522B4F}" destId="{0B1E51D3-1AE2-4AE9-8008-5D57A1355D01}" srcOrd="0" destOrd="0" parTransId="{59D0942C-E2B5-4BAD-A287-EF58F15B5CC2}" sibTransId="{1EA9ED2F-8A8A-4C70-B9E2-92432EA5FC16}"/>
    <dgm:cxn modelId="{FB3E1DEC-9696-4826-9D90-C6FB7313B68A}" type="presOf" srcId="{29EA9A0D-B5F3-46C5-8B0D-083CE5F7B7BB}" destId="{BFBEEF02-2F04-44F4-BC90-B684E4A8637A}" srcOrd="0" destOrd="0" presId="urn:microsoft.com/office/officeart/2005/8/layout/hierarchy6"/>
    <dgm:cxn modelId="{2CE8315C-CC01-4198-BE93-9A3D3D0D2AF4}" type="presOf" srcId="{E17AC45B-C7C0-4305-8572-BB12A64FADD6}" destId="{92250805-1B5D-4F41-AEE5-986D76A1CEB6}" srcOrd="0" destOrd="0" presId="urn:microsoft.com/office/officeart/2005/8/layout/hierarchy6"/>
    <dgm:cxn modelId="{653744D6-BFC9-4EB4-9BB2-3C3BF30396D6}" type="presOf" srcId="{D9DEDD10-8551-4184-A1B9-6D4606154FEC}" destId="{498E3DF4-14E2-451D-A638-4C8BD41539F8}" srcOrd="0" destOrd="0" presId="urn:microsoft.com/office/officeart/2005/8/layout/hierarchy6"/>
    <dgm:cxn modelId="{81B642A6-E678-4709-8A06-B3DEF8E1D85D}" srcId="{DA05AAEC-FFB1-4B43-80F1-7B02B343156D}" destId="{5165E32F-D2B9-49E8-8327-602AB85451AD}" srcOrd="0" destOrd="0" parTransId="{EF6166AC-78E8-4698-BF8B-1C3E25EF0FB4}" sibTransId="{0A1F61EE-8FFC-41B7-9FB8-349099B0BC06}"/>
    <dgm:cxn modelId="{A9EAD7FD-E286-4FBB-8C9E-71EB6AEAC569}" srcId="{C1106256-69FE-4CEC-85BC-B88F42FD99DD}" destId="{EE16902E-89FB-41EA-BA91-E2398C69D6F6}" srcOrd="0" destOrd="0" parTransId="{83251AA2-F7BA-43C6-909C-0993C07ACD87}" sibTransId="{BCF174BB-837E-4050-A8E7-97CAE680FF02}"/>
    <dgm:cxn modelId="{28F4F414-DEA3-41FF-A7E1-E87179AF5498}" type="presOf" srcId="{EF6166AC-78E8-4698-BF8B-1C3E25EF0FB4}" destId="{CA56A2F7-7C18-4BA4-9C0B-D3FA0AB3567B}" srcOrd="0" destOrd="0" presId="urn:microsoft.com/office/officeart/2005/8/layout/hierarchy6"/>
    <dgm:cxn modelId="{D17B26AB-11F8-4A9C-8E7A-316F0912BFC0}" type="presParOf" srcId="{2351C556-03ED-4138-88C1-D16C815320F1}" destId="{CF939CEB-2655-405E-AA53-AEE4C6D863AC}" srcOrd="0" destOrd="0" presId="urn:microsoft.com/office/officeart/2005/8/layout/hierarchy6"/>
    <dgm:cxn modelId="{67FDE6D5-254A-4785-BF69-8E79E8C880F8}" type="presParOf" srcId="{CF939CEB-2655-405E-AA53-AEE4C6D863AC}" destId="{ACAB874D-D508-4DAD-8248-BA90B41D0133}" srcOrd="0" destOrd="0" presId="urn:microsoft.com/office/officeart/2005/8/layout/hierarchy6"/>
    <dgm:cxn modelId="{03D8EB99-A533-48A7-89D3-5FF27B98D6D1}" type="presParOf" srcId="{ACAB874D-D508-4DAD-8248-BA90B41D0133}" destId="{7A85DD69-031F-47BC-94F6-407760DE0B11}" srcOrd="0" destOrd="0" presId="urn:microsoft.com/office/officeart/2005/8/layout/hierarchy6"/>
    <dgm:cxn modelId="{016E60DC-9CCE-48FE-A086-C40D7F0A7415}" type="presParOf" srcId="{7A85DD69-031F-47BC-94F6-407760DE0B11}" destId="{BA79482E-D3FB-4172-B6C4-49BDD3E23714}" srcOrd="0" destOrd="0" presId="urn:microsoft.com/office/officeart/2005/8/layout/hierarchy6"/>
    <dgm:cxn modelId="{DE8BB2D7-CD83-40AA-963D-D23BBC2258AD}" type="presParOf" srcId="{7A85DD69-031F-47BC-94F6-407760DE0B11}" destId="{D2154B66-338B-4483-939A-53A04C129246}" srcOrd="1" destOrd="0" presId="urn:microsoft.com/office/officeart/2005/8/layout/hierarchy6"/>
    <dgm:cxn modelId="{91A7898E-BAF8-4174-9D02-C4BE74E8894A}" type="presParOf" srcId="{D2154B66-338B-4483-939A-53A04C129246}" destId="{77BEFB72-7041-4023-9592-DCE0546E7A46}" srcOrd="0" destOrd="0" presId="urn:microsoft.com/office/officeart/2005/8/layout/hierarchy6"/>
    <dgm:cxn modelId="{2958265C-B9E4-43C3-B107-302CE02B9308}" type="presParOf" srcId="{D2154B66-338B-4483-939A-53A04C129246}" destId="{957ED749-E03E-4E64-BB74-28170C55808C}" srcOrd="1" destOrd="0" presId="urn:microsoft.com/office/officeart/2005/8/layout/hierarchy6"/>
    <dgm:cxn modelId="{F28272FB-3270-4A42-A6D0-FA0ADE607C41}" type="presParOf" srcId="{957ED749-E03E-4E64-BB74-28170C55808C}" destId="{C1B18003-9245-47E2-A7A8-402900649BA7}" srcOrd="0" destOrd="0" presId="urn:microsoft.com/office/officeart/2005/8/layout/hierarchy6"/>
    <dgm:cxn modelId="{918A19C2-C61D-4624-B7B6-7047F18548B7}" type="presParOf" srcId="{957ED749-E03E-4E64-BB74-28170C55808C}" destId="{FACC39F8-BF1B-4C80-BE57-A5278392C73B}" srcOrd="1" destOrd="0" presId="urn:microsoft.com/office/officeart/2005/8/layout/hierarchy6"/>
    <dgm:cxn modelId="{6E20B2FF-5F95-4D22-8AF4-03B0FF58B155}" type="presParOf" srcId="{FACC39F8-BF1B-4C80-BE57-A5278392C73B}" destId="{06E10119-3BD1-43FC-9423-FABF1C38AEBA}" srcOrd="0" destOrd="0" presId="urn:microsoft.com/office/officeart/2005/8/layout/hierarchy6"/>
    <dgm:cxn modelId="{43D0B0D9-481D-4189-A79D-EE8F18F38665}" type="presParOf" srcId="{FACC39F8-BF1B-4C80-BE57-A5278392C73B}" destId="{84FD682B-D993-4718-BA25-B64E62AAA593}" srcOrd="1" destOrd="0" presId="urn:microsoft.com/office/officeart/2005/8/layout/hierarchy6"/>
    <dgm:cxn modelId="{F0E3DCB8-47AF-40B5-BD65-43AF53D8F356}" type="presParOf" srcId="{84FD682B-D993-4718-BA25-B64E62AAA593}" destId="{D552EE75-1D2B-4CC6-B6C9-1F5A338ECE4C}" srcOrd="0" destOrd="0" presId="urn:microsoft.com/office/officeart/2005/8/layout/hierarchy6"/>
    <dgm:cxn modelId="{9E085E2C-5699-451C-8FF0-6579CC7AB5EE}" type="presParOf" srcId="{84FD682B-D993-4718-BA25-B64E62AAA593}" destId="{71377225-C7CE-455A-9DDC-2FD1CAA00024}" srcOrd="1" destOrd="0" presId="urn:microsoft.com/office/officeart/2005/8/layout/hierarchy6"/>
    <dgm:cxn modelId="{ACD9B266-7121-44D6-9BA3-332CF9FDC770}" type="presParOf" srcId="{71377225-C7CE-455A-9DDC-2FD1CAA00024}" destId="{E3E04A43-6AAE-4F9F-BDD8-21EAFFB4A617}" srcOrd="0" destOrd="0" presId="urn:microsoft.com/office/officeart/2005/8/layout/hierarchy6"/>
    <dgm:cxn modelId="{3B3A5C5A-F5E8-442C-8F2F-33F41D6BAEB8}" type="presParOf" srcId="{71377225-C7CE-455A-9DDC-2FD1CAA00024}" destId="{563F3BB8-E030-4FF5-B770-24A5CDC90D26}" srcOrd="1" destOrd="0" presId="urn:microsoft.com/office/officeart/2005/8/layout/hierarchy6"/>
    <dgm:cxn modelId="{0D2ACCE9-650C-423C-817E-76D1291AE110}" type="presParOf" srcId="{563F3BB8-E030-4FF5-B770-24A5CDC90D26}" destId="{418A1B26-0FC8-43E7-9389-F9F5B270BFB8}" srcOrd="0" destOrd="0" presId="urn:microsoft.com/office/officeart/2005/8/layout/hierarchy6"/>
    <dgm:cxn modelId="{A84FF518-873F-428B-BB4C-40B04541B8DD}" type="presParOf" srcId="{563F3BB8-E030-4FF5-B770-24A5CDC90D26}" destId="{2C06C4A7-A6CD-4E0A-9DF6-B9E153B649D2}" srcOrd="1" destOrd="0" presId="urn:microsoft.com/office/officeart/2005/8/layout/hierarchy6"/>
    <dgm:cxn modelId="{94A07564-8BCA-4A9C-9A91-81E9C58E1C1E}" type="presParOf" srcId="{71377225-C7CE-455A-9DDC-2FD1CAA00024}" destId="{316B8F3C-CB6D-4AFE-8FA2-4C09D2542F30}" srcOrd="2" destOrd="0" presId="urn:microsoft.com/office/officeart/2005/8/layout/hierarchy6"/>
    <dgm:cxn modelId="{6F010FA2-317B-4FA3-A5EA-BC472E69F614}" type="presParOf" srcId="{71377225-C7CE-455A-9DDC-2FD1CAA00024}" destId="{322D38C5-7FED-43BD-B460-07DF007AA853}" srcOrd="3" destOrd="0" presId="urn:microsoft.com/office/officeart/2005/8/layout/hierarchy6"/>
    <dgm:cxn modelId="{B66AF689-7B9A-47E6-A5FB-1A1C8D7CAC70}" type="presParOf" srcId="{322D38C5-7FED-43BD-B460-07DF007AA853}" destId="{5E3E16F1-44EB-4DB5-A130-7A50C780935B}" srcOrd="0" destOrd="0" presId="urn:microsoft.com/office/officeart/2005/8/layout/hierarchy6"/>
    <dgm:cxn modelId="{2EBB3996-DC45-45F5-A217-5B5273789822}" type="presParOf" srcId="{322D38C5-7FED-43BD-B460-07DF007AA853}" destId="{63A43211-C0DE-4F0F-8AFB-01CC860AC621}" srcOrd="1" destOrd="0" presId="urn:microsoft.com/office/officeart/2005/8/layout/hierarchy6"/>
    <dgm:cxn modelId="{EBC45F1E-8DD9-4CFA-9FCE-5253D89FB943}" type="presParOf" srcId="{FACC39F8-BF1B-4C80-BE57-A5278392C73B}" destId="{2B4658CC-888B-4C63-8720-4C24DCAC2FD7}" srcOrd="2" destOrd="0" presId="urn:microsoft.com/office/officeart/2005/8/layout/hierarchy6"/>
    <dgm:cxn modelId="{30742810-CCA8-4AFB-9712-E03441BF0965}" type="presParOf" srcId="{FACC39F8-BF1B-4C80-BE57-A5278392C73B}" destId="{DC52F94A-E432-409F-B9A6-484DD24AB263}" srcOrd="3" destOrd="0" presId="urn:microsoft.com/office/officeart/2005/8/layout/hierarchy6"/>
    <dgm:cxn modelId="{101C5C40-4052-4929-8D17-DD44932B38D1}" type="presParOf" srcId="{DC52F94A-E432-409F-B9A6-484DD24AB263}" destId="{BFBEEF02-2F04-44F4-BC90-B684E4A8637A}" srcOrd="0" destOrd="0" presId="urn:microsoft.com/office/officeart/2005/8/layout/hierarchy6"/>
    <dgm:cxn modelId="{0F774629-9B5E-4FF6-B6C0-5D92A1D69B1D}" type="presParOf" srcId="{DC52F94A-E432-409F-B9A6-484DD24AB263}" destId="{2EFF9FAC-2310-4B0A-9034-3227CC9BCA6D}" srcOrd="1" destOrd="0" presId="urn:microsoft.com/office/officeart/2005/8/layout/hierarchy6"/>
    <dgm:cxn modelId="{23520E08-447B-4DFD-A164-D297C2C47108}" type="presParOf" srcId="{2EFF9FAC-2310-4B0A-9034-3227CC9BCA6D}" destId="{92250805-1B5D-4F41-AEE5-986D76A1CEB6}" srcOrd="0" destOrd="0" presId="urn:microsoft.com/office/officeart/2005/8/layout/hierarchy6"/>
    <dgm:cxn modelId="{128C023C-1D66-4DA4-B33B-CB9CC63F5EBD}" type="presParOf" srcId="{2EFF9FAC-2310-4B0A-9034-3227CC9BCA6D}" destId="{DFB953AA-706C-453E-956E-7A982E3E7404}" srcOrd="1" destOrd="0" presId="urn:microsoft.com/office/officeart/2005/8/layout/hierarchy6"/>
    <dgm:cxn modelId="{D9C4C405-FB65-41D5-A4F7-CC09FB15B88B}" type="presParOf" srcId="{DFB953AA-706C-453E-956E-7A982E3E7404}" destId="{DC96D0D0-F897-4A78-B9E1-FEF9E649A1B6}" srcOrd="0" destOrd="0" presId="urn:microsoft.com/office/officeart/2005/8/layout/hierarchy6"/>
    <dgm:cxn modelId="{4753281C-A40C-48D6-B426-E518884132F2}" type="presParOf" srcId="{DFB953AA-706C-453E-956E-7A982E3E7404}" destId="{5705B4F6-95B8-4966-A048-A01E4E64E735}" srcOrd="1" destOrd="0" presId="urn:microsoft.com/office/officeart/2005/8/layout/hierarchy6"/>
    <dgm:cxn modelId="{9CF7CDDC-040C-4E39-BBFF-3788CF4964D0}" type="presParOf" srcId="{2EFF9FAC-2310-4B0A-9034-3227CC9BCA6D}" destId="{53ECCCF9-2B5B-4F07-B09B-CB1F0C1EB4BC}" srcOrd="2" destOrd="0" presId="urn:microsoft.com/office/officeart/2005/8/layout/hierarchy6"/>
    <dgm:cxn modelId="{545AEBFD-2EB5-44B9-8F9A-CE8C61705D12}" type="presParOf" srcId="{2EFF9FAC-2310-4B0A-9034-3227CC9BCA6D}" destId="{F231ED50-52DD-4F7B-8970-09575D9D009E}" srcOrd="3" destOrd="0" presId="urn:microsoft.com/office/officeart/2005/8/layout/hierarchy6"/>
    <dgm:cxn modelId="{0B1D8DCD-5279-4D61-841E-9FC1C6AD9DEA}" type="presParOf" srcId="{F231ED50-52DD-4F7B-8970-09575D9D009E}" destId="{47CFC947-EAFD-4D3B-BBBD-0A6737550168}" srcOrd="0" destOrd="0" presId="urn:microsoft.com/office/officeart/2005/8/layout/hierarchy6"/>
    <dgm:cxn modelId="{DAA9D038-E526-4940-B4B0-B5377BC6A44D}" type="presParOf" srcId="{F231ED50-52DD-4F7B-8970-09575D9D009E}" destId="{F488E10D-CEBE-4A85-9205-07ED1D3186BF}" srcOrd="1" destOrd="0" presId="urn:microsoft.com/office/officeart/2005/8/layout/hierarchy6"/>
    <dgm:cxn modelId="{FA92906E-5742-4E0E-B651-D2576B722EC3}" type="presParOf" srcId="{D2154B66-338B-4483-939A-53A04C129246}" destId="{498E3DF4-14E2-451D-A638-4C8BD41539F8}" srcOrd="2" destOrd="0" presId="urn:microsoft.com/office/officeart/2005/8/layout/hierarchy6"/>
    <dgm:cxn modelId="{A3F56A70-944B-4C9F-BA19-FC9C5FA05A85}" type="presParOf" srcId="{D2154B66-338B-4483-939A-53A04C129246}" destId="{769CA407-D89F-41F4-B8F1-B0EC4D1D7796}" srcOrd="3" destOrd="0" presId="urn:microsoft.com/office/officeart/2005/8/layout/hierarchy6"/>
    <dgm:cxn modelId="{9D4E35B7-C042-4381-8B83-2E825CD87430}" type="presParOf" srcId="{769CA407-D89F-41F4-B8F1-B0EC4D1D7796}" destId="{80A72B3B-CE4C-450A-99AA-761573C2D9E1}" srcOrd="0" destOrd="0" presId="urn:microsoft.com/office/officeart/2005/8/layout/hierarchy6"/>
    <dgm:cxn modelId="{D00D549F-F263-4794-B3F0-5DB9C0A62A75}" type="presParOf" srcId="{769CA407-D89F-41F4-B8F1-B0EC4D1D7796}" destId="{BAA79AD2-AA16-4B4D-BFCC-C3CF95142BF6}" srcOrd="1" destOrd="0" presId="urn:microsoft.com/office/officeart/2005/8/layout/hierarchy6"/>
    <dgm:cxn modelId="{752F6A6C-52EE-4772-8D62-0837F08F4F3F}" type="presParOf" srcId="{BAA79AD2-AA16-4B4D-BFCC-C3CF95142BF6}" destId="{501280F0-4620-48FF-AF10-B6E713E42C5D}" srcOrd="0" destOrd="0" presId="urn:microsoft.com/office/officeart/2005/8/layout/hierarchy6"/>
    <dgm:cxn modelId="{72E3618C-88C8-422A-8AD9-D5DBFE10C5D1}" type="presParOf" srcId="{BAA79AD2-AA16-4B4D-BFCC-C3CF95142BF6}" destId="{A7B4CA2D-ECA4-4676-A396-6234C284ADDC}" srcOrd="1" destOrd="0" presId="urn:microsoft.com/office/officeart/2005/8/layout/hierarchy6"/>
    <dgm:cxn modelId="{55E9A284-79E0-4179-9810-C1764181FDAA}" type="presParOf" srcId="{A7B4CA2D-ECA4-4676-A396-6234C284ADDC}" destId="{255FB1DD-F459-4DD3-90C0-7D4708F84F6F}" srcOrd="0" destOrd="0" presId="urn:microsoft.com/office/officeart/2005/8/layout/hierarchy6"/>
    <dgm:cxn modelId="{80115BBE-9194-44BB-BA75-C6F52382AC0C}" type="presParOf" srcId="{A7B4CA2D-ECA4-4676-A396-6234C284ADDC}" destId="{F18A224F-AB1F-433C-828E-0DD106B91C91}" srcOrd="1" destOrd="0" presId="urn:microsoft.com/office/officeart/2005/8/layout/hierarchy6"/>
    <dgm:cxn modelId="{A0E07BC0-D238-4BF4-8062-A1C2AC4D6F00}" type="presParOf" srcId="{BAA79AD2-AA16-4B4D-BFCC-C3CF95142BF6}" destId="{27B0967C-F76D-47AD-9D25-0735DE7456A2}" srcOrd="2" destOrd="0" presId="urn:microsoft.com/office/officeart/2005/8/layout/hierarchy6"/>
    <dgm:cxn modelId="{8C3C3C44-F258-47FB-A569-81586D03DBAC}" type="presParOf" srcId="{BAA79AD2-AA16-4B4D-BFCC-C3CF95142BF6}" destId="{0B0B9500-39A3-4E6F-A931-867FA944936A}" srcOrd="3" destOrd="0" presId="urn:microsoft.com/office/officeart/2005/8/layout/hierarchy6"/>
    <dgm:cxn modelId="{0316130B-A64A-4A99-9028-D75E3FAD1703}" type="presParOf" srcId="{0B0B9500-39A3-4E6F-A931-867FA944936A}" destId="{0F030ABD-2C3F-4270-9213-D1F16CBBA640}" srcOrd="0" destOrd="0" presId="urn:microsoft.com/office/officeart/2005/8/layout/hierarchy6"/>
    <dgm:cxn modelId="{027F49DC-7338-47B3-9FD8-F2870F2830DE}" type="presParOf" srcId="{0B0B9500-39A3-4E6F-A931-867FA944936A}" destId="{8752C93E-CA4A-4F50-85FC-32B5ED9FB871}" srcOrd="1" destOrd="0" presId="urn:microsoft.com/office/officeart/2005/8/layout/hierarchy6"/>
    <dgm:cxn modelId="{440A1A57-04E9-44FB-BD4B-8FF6690E8880}" type="presParOf" srcId="{8752C93E-CA4A-4F50-85FC-32B5ED9FB871}" destId="{CA56A2F7-7C18-4BA4-9C0B-D3FA0AB3567B}" srcOrd="0" destOrd="0" presId="urn:microsoft.com/office/officeart/2005/8/layout/hierarchy6"/>
    <dgm:cxn modelId="{D4E0657D-2FD7-4C52-A841-0E17C61D7E7C}" type="presParOf" srcId="{8752C93E-CA4A-4F50-85FC-32B5ED9FB871}" destId="{9234654A-6973-44AB-BAD7-50405DCF2447}" srcOrd="1" destOrd="0" presId="urn:microsoft.com/office/officeart/2005/8/layout/hierarchy6"/>
    <dgm:cxn modelId="{679F1A75-A88D-4C6E-88EE-730257367930}" type="presParOf" srcId="{9234654A-6973-44AB-BAD7-50405DCF2447}" destId="{8EEBC82E-832E-4F7F-BA82-D793E5B75638}" srcOrd="0" destOrd="0" presId="urn:microsoft.com/office/officeart/2005/8/layout/hierarchy6"/>
    <dgm:cxn modelId="{A9A036E4-1084-49B9-B5F9-757EC2799415}" type="presParOf" srcId="{9234654A-6973-44AB-BAD7-50405DCF2447}" destId="{C5243582-500A-4F70-9C3E-885F536794FF}" srcOrd="1" destOrd="0" presId="urn:microsoft.com/office/officeart/2005/8/layout/hierarchy6"/>
    <dgm:cxn modelId="{7ACA8C25-F3E6-4D5F-87AB-2666648118B6}" type="presParOf" srcId="{8752C93E-CA4A-4F50-85FC-32B5ED9FB871}" destId="{AE16D251-44CC-4252-B399-CB282291752E}" srcOrd="2" destOrd="0" presId="urn:microsoft.com/office/officeart/2005/8/layout/hierarchy6"/>
    <dgm:cxn modelId="{1083ECC6-91DB-4B82-8625-A4BD1A513D47}" type="presParOf" srcId="{8752C93E-CA4A-4F50-85FC-32B5ED9FB871}" destId="{B52CF72D-7D56-461D-A9F7-069C4ED127A4}" srcOrd="3" destOrd="0" presId="urn:microsoft.com/office/officeart/2005/8/layout/hierarchy6"/>
    <dgm:cxn modelId="{E613DD7A-EEB5-4E0C-A290-B5F4B1F399FD}" type="presParOf" srcId="{B52CF72D-7D56-461D-A9F7-069C4ED127A4}" destId="{342B8E1A-15C9-4E25-8043-F6E79AE2FB43}" srcOrd="0" destOrd="0" presId="urn:microsoft.com/office/officeart/2005/8/layout/hierarchy6"/>
    <dgm:cxn modelId="{F02C3CC8-E5BF-46CF-8B93-EAC36D97ADA7}" type="presParOf" srcId="{B52CF72D-7D56-461D-A9F7-069C4ED127A4}" destId="{E3DAFB0F-93B5-47A0-86B3-1C7183BD489F}" srcOrd="1" destOrd="0" presId="urn:microsoft.com/office/officeart/2005/8/layout/hierarchy6"/>
    <dgm:cxn modelId="{7C1247FB-9246-4B6F-A95C-E190B3C89FA3}" type="presParOf" srcId="{2351C556-03ED-4138-88C1-D16C815320F1}" destId="{B1AA00E3-CF69-4BB3-84FD-AA5BBFF86AC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696F40-333B-43DE-8867-2933AAF5F7E3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922380-C94B-447C-B836-3864FB8D16FB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51B1C-707B-49C7-A75D-A65C48E1BBFE}" type="parTrans" cxnId="{3E349A1A-5906-4704-889B-5E979EC7A59A}">
      <dgm:prSet/>
      <dgm:spPr/>
      <dgm:t>
        <a:bodyPr/>
        <a:lstStyle/>
        <a:p>
          <a:endParaRPr lang="de-DE"/>
        </a:p>
      </dgm:t>
    </dgm:pt>
    <dgm:pt modelId="{27962637-2E90-4C7B-8F6C-DBA287E47180}" type="sibTrans" cxnId="{3E349A1A-5906-4704-889B-5E979EC7A59A}">
      <dgm:prSet/>
      <dgm:spPr/>
      <dgm:t>
        <a:bodyPr/>
        <a:lstStyle/>
        <a:p>
          <a:endParaRPr lang="de-DE"/>
        </a:p>
      </dgm:t>
    </dgm:pt>
    <dgm:pt modelId="{8E3CC17C-DBEC-4680-BCB7-FC6AEF4F729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ERB_BG_FW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42D3C-CB9D-4BEF-9F42-E74BF9449B77}" type="parTrans" cxnId="{7841653B-73A8-48A3-A0D4-3471D5274175}">
      <dgm:prSet/>
      <dgm:spPr/>
      <dgm:t>
        <a:bodyPr/>
        <a:lstStyle/>
        <a:p>
          <a:endParaRPr lang="de-DE"/>
        </a:p>
      </dgm:t>
    </dgm:pt>
    <dgm:pt modelId="{F30DFA40-1E56-457F-994B-1EFACE4B9CD3}" type="sibTrans" cxnId="{7841653B-73A8-48A3-A0D4-3471D5274175}">
      <dgm:prSet/>
      <dgm:spPr/>
      <dgm:t>
        <a:bodyPr/>
        <a:lstStyle/>
        <a:p>
          <a:endParaRPr lang="de-DE"/>
        </a:p>
      </dgm:t>
    </dgm:pt>
    <dgm:pt modelId="{C8EEE601-02B8-4DF8-B978-2C8A8625777D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Fahrzeug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BC0538-E3F2-4CD5-8520-5995145202AF}" type="parTrans" cxnId="{686436C5-6762-4179-BFF1-F17BF5FCDE38}">
      <dgm:prSet/>
      <dgm:spPr/>
      <dgm:t>
        <a:bodyPr/>
        <a:lstStyle/>
        <a:p>
          <a:endParaRPr lang="de-DE"/>
        </a:p>
      </dgm:t>
    </dgm:pt>
    <dgm:pt modelId="{B1EC0F00-07A9-4DF9-8C91-B8826CB524DE}" type="sibTrans" cxnId="{686436C5-6762-4179-BFF1-F17BF5FCDE38}">
      <dgm:prSet/>
      <dgm:spPr/>
      <dgm:t>
        <a:bodyPr/>
        <a:lstStyle/>
        <a:p>
          <a:endParaRPr lang="de-DE"/>
        </a:p>
      </dgm:t>
    </dgm:pt>
    <dgm:pt modelId="{44094AAB-7C4B-45A1-A0E9-C0A7BAAC541E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DMO 303F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CFDEF-45AA-4DF1-90E6-2FBF98C18243}" type="parTrans" cxnId="{31B4815F-60F3-44A4-AEA1-EF2434E0CE8D}">
      <dgm:prSet/>
      <dgm:spPr/>
      <dgm:t>
        <a:bodyPr/>
        <a:lstStyle/>
        <a:p>
          <a:endParaRPr lang="de-DE"/>
        </a:p>
      </dgm:t>
    </dgm:pt>
    <dgm:pt modelId="{D76A7C27-17E4-4B0B-BA97-7B3464FD2E73}" type="sibTrans" cxnId="{31B4815F-60F3-44A4-AEA1-EF2434E0CE8D}">
      <dgm:prSet/>
      <dgm:spPr/>
      <dgm:t>
        <a:bodyPr/>
        <a:lstStyle/>
        <a:p>
          <a:endParaRPr lang="de-DE"/>
        </a:p>
      </dgm:t>
    </dgm:pt>
    <dgm:pt modelId="{FCFE86E3-8A54-4DEB-BEA6-7DD75A26374F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FABED-8210-447D-99B4-70E07AA069EF}" type="parTrans" cxnId="{9C50BDB6-9026-41AD-91D6-D3085C483DCE}">
      <dgm:prSet/>
      <dgm:spPr/>
      <dgm:t>
        <a:bodyPr/>
        <a:lstStyle/>
        <a:p>
          <a:endParaRPr lang="de-DE"/>
        </a:p>
      </dgm:t>
    </dgm:pt>
    <dgm:pt modelId="{3987D0DC-C489-4F12-9CC7-BF7CEF94FE2A}" type="sibTrans" cxnId="{9C50BDB6-9026-41AD-91D6-D3085C483DCE}">
      <dgm:prSet/>
      <dgm:spPr/>
      <dgm:t>
        <a:bodyPr/>
        <a:lstStyle/>
        <a:p>
          <a:endParaRPr lang="de-DE"/>
        </a:p>
      </dgm:t>
    </dgm:pt>
    <dgm:pt modelId="{8D2CF0AA-B29C-4FFF-944F-D23743879E5A}" type="pres">
      <dgm:prSet presAssocID="{DD696F40-333B-43DE-8867-2933AAF5F7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A11B531-9943-433D-9D71-203E548FD222}" type="pres">
      <dgm:prSet presAssocID="{39922380-C94B-447C-B836-3864FB8D16FB}" presName="hierRoot1" presStyleCnt="0"/>
      <dgm:spPr/>
    </dgm:pt>
    <dgm:pt modelId="{29DFBE8F-0812-445D-B54F-B602148F1713}" type="pres">
      <dgm:prSet presAssocID="{39922380-C94B-447C-B836-3864FB8D16FB}" presName="composite" presStyleCnt="0"/>
      <dgm:spPr/>
    </dgm:pt>
    <dgm:pt modelId="{53E8E9DA-1F31-4B5B-B09F-59A31C032A58}" type="pres">
      <dgm:prSet presAssocID="{39922380-C94B-447C-B836-3864FB8D16FB}" presName="background" presStyleLbl="node0" presStyleIdx="0" presStyleCnt="1"/>
      <dgm:spPr/>
    </dgm:pt>
    <dgm:pt modelId="{7027846D-B09E-4B33-95F5-B381FA26E8A3}" type="pres">
      <dgm:prSet presAssocID="{39922380-C94B-447C-B836-3864FB8D16FB}" presName="text" presStyleLbl="fgAcc0" presStyleIdx="0" presStyleCnt="1" custScaleX="5385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D3C09D-1845-4ECF-9F33-B0D4D32CA767}" type="pres">
      <dgm:prSet presAssocID="{39922380-C94B-447C-B836-3864FB8D16FB}" presName="hierChild2" presStyleCnt="0"/>
      <dgm:spPr/>
    </dgm:pt>
    <dgm:pt modelId="{97EEEBAD-C3AF-40DF-B0E1-B4C1C9FC374F}" type="pres">
      <dgm:prSet presAssocID="{1B042D3C-CB9D-4BEF-9F42-E74BF9449B77}" presName="Name10" presStyleLbl="parChTrans1D2" presStyleIdx="0" presStyleCnt="1" custSzX="96509"/>
      <dgm:spPr/>
      <dgm:t>
        <a:bodyPr/>
        <a:lstStyle/>
        <a:p>
          <a:endParaRPr lang="de-DE"/>
        </a:p>
      </dgm:t>
    </dgm:pt>
    <dgm:pt modelId="{142BF3E9-5251-40CF-99BB-A2F1A44B3FA2}" type="pres">
      <dgm:prSet presAssocID="{8E3CC17C-DBEC-4680-BCB7-FC6AEF4F7297}" presName="hierRoot2" presStyleCnt="0"/>
      <dgm:spPr/>
    </dgm:pt>
    <dgm:pt modelId="{2EC8609B-FEAC-4768-AA0F-CA0654A75783}" type="pres">
      <dgm:prSet presAssocID="{8E3CC17C-DBEC-4680-BCB7-FC6AEF4F7297}" presName="composite2" presStyleCnt="0"/>
      <dgm:spPr/>
    </dgm:pt>
    <dgm:pt modelId="{756DDC39-5FAC-4937-8FD6-3CB090C7DD87}" type="pres">
      <dgm:prSet presAssocID="{8E3CC17C-DBEC-4680-BCB7-FC6AEF4F7297}" presName="background2" presStyleLbl="node2" presStyleIdx="0" presStyleCnt="1"/>
      <dgm:spPr>
        <a:solidFill>
          <a:srgbClr val="0070C0"/>
        </a:solidFill>
      </dgm:spPr>
    </dgm:pt>
    <dgm:pt modelId="{1B0322D4-2228-4BB3-A54A-0D1295C3728B}" type="pres">
      <dgm:prSet presAssocID="{8E3CC17C-DBEC-4680-BCB7-FC6AEF4F7297}" presName="text2" presStyleLbl="fgAcc2" presStyleIdx="0" presStyleCnt="1" custScaleX="5385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0DA86F-001B-41D5-8198-444B13429C80}" type="pres">
      <dgm:prSet presAssocID="{8E3CC17C-DBEC-4680-BCB7-FC6AEF4F7297}" presName="hierChild3" presStyleCnt="0"/>
      <dgm:spPr/>
    </dgm:pt>
    <dgm:pt modelId="{98A8365A-10F0-4BAB-A4BC-EC20A757D8A5}" type="pres">
      <dgm:prSet presAssocID="{BBBC0538-E3F2-4CD5-8520-5995145202AF}" presName="Name17" presStyleLbl="parChTrans1D3" presStyleIdx="0" presStyleCnt="1" custSzX="96509"/>
      <dgm:spPr/>
      <dgm:t>
        <a:bodyPr/>
        <a:lstStyle/>
        <a:p>
          <a:endParaRPr lang="de-DE"/>
        </a:p>
      </dgm:t>
    </dgm:pt>
    <dgm:pt modelId="{016583F6-F4AD-427F-89BD-95BA07214C44}" type="pres">
      <dgm:prSet presAssocID="{C8EEE601-02B8-4DF8-B978-2C8A8625777D}" presName="hierRoot3" presStyleCnt="0"/>
      <dgm:spPr/>
    </dgm:pt>
    <dgm:pt modelId="{414DEB7F-986F-4547-9722-DF9F9F2129A3}" type="pres">
      <dgm:prSet presAssocID="{C8EEE601-02B8-4DF8-B978-2C8A8625777D}" presName="composite3" presStyleCnt="0"/>
      <dgm:spPr/>
    </dgm:pt>
    <dgm:pt modelId="{021B2D10-F2E0-41A7-A3F6-E902C03AB7A0}" type="pres">
      <dgm:prSet presAssocID="{C8EEE601-02B8-4DF8-B978-2C8A8625777D}" presName="background3" presStyleLbl="node3" presStyleIdx="0" presStyleCnt="1"/>
      <dgm:spPr/>
    </dgm:pt>
    <dgm:pt modelId="{5002EA92-0B76-4F77-B62F-618C456E3DCC}" type="pres">
      <dgm:prSet presAssocID="{C8EEE601-02B8-4DF8-B978-2C8A8625777D}" presName="text3" presStyleLbl="fgAcc3" presStyleIdx="0" presStyleCnt="1" custScaleX="5385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F8976C-09FA-4AC4-962E-A038756D7140}" type="pres">
      <dgm:prSet presAssocID="{C8EEE601-02B8-4DF8-B978-2C8A8625777D}" presName="hierChild4" presStyleCnt="0"/>
      <dgm:spPr/>
    </dgm:pt>
    <dgm:pt modelId="{0F2DA73D-D212-49B2-BB69-C73AD2E0F8C5}" type="pres">
      <dgm:prSet presAssocID="{B70CFDEF-45AA-4DF1-90E6-2FBF98C18243}" presName="Name23" presStyleLbl="parChTrans1D4" presStyleIdx="0" presStyleCnt="2" custSzX="96509"/>
      <dgm:spPr/>
      <dgm:t>
        <a:bodyPr/>
        <a:lstStyle/>
        <a:p>
          <a:endParaRPr lang="de-DE"/>
        </a:p>
      </dgm:t>
    </dgm:pt>
    <dgm:pt modelId="{ED4D9F4F-510A-43A2-AA58-FC527C964E07}" type="pres">
      <dgm:prSet presAssocID="{44094AAB-7C4B-45A1-A0E9-C0A7BAAC541E}" presName="hierRoot4" presStyleCnt="0"/>
      <dgm:spPr/>
    </dgm:pt>
    <dgm:pt modelId="{F0CF107D-C38A-46D1-BCEF-D0AD671CA7AD}" type="pres">
      <dgm:prSet presAssocID="{44094AAB-7C4B-45A1-A0E9-C0A7BAAC541E}" presName="composite4" presStyleCnt="0"/>
      <dgm:spPr/>
    </dgm:pt>
    <dgm:pt modelId="{4EF88FA5-6D57-4EED-84F6-7FA6188AE124}" type="pres">
      <dgm:prSet presAssocID="{44094AAB-7C4B-45A1-A0E9-C0A7BAAC541E}" presName="background4" presStyleLbl="node4" presStyleIdx="0" presStyleCnt="2"/>
      <dgm:spPr>
        <a:solidFill>
          <a:srgbClr val="0070C0"/>
        </a:solidFill>
      </dgm:spPr>
    </dgm:pt>
    <dgm:pt modelId="{607F8FB1-8E4F-46DB-98C0-33A4B57D3510}" type="pres">
      <dgm:prSet presAssocID="{44094AAB-7C4B-45A1-A0E9-C0A7BAAC541E}" presName="text4" presStyleLbl="fgAcc4" presStyleIdx="0" presStyleCnt="2" custScaleX="5385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FB071C-FAFA-475A-9A3E-33E731784961}" type="pres">
      <dgm:prSet presAssocID="{44094AAB-7C4B-45A1-A0E9-C0A7BAAC541E}" presName="hierChild5" presStyleCnt="0"/>
      <dgm:spPr/>
    </dgm:pt>
    <dgm:pt modelId="{FB51C215-6EE9-405C-857D-00232B2C4361}" type="pres">
      <dgm:prSet presAssocID="{F53FABED-8210-447D-99B4-70E07AA069EF}" presName="Name23" presStyleLbl="parChTrans1D4" presStyleIdx="1" presStyleCnt="2" custSzX="96509"/>
      <dgm:spPr/>
      <dgm:t>
        <a:bodyPr/>
        <a:lstStyle/>
        <a:p>
          <a:endParaRPr lang="de-DE"/>
        </a:p>
      </dgm:t>
    </dgm:pt>
    <dgm:pt modelId="{4BB8DB96-8A70-4E99-A3BF-B8426665C2D6}" type="pres">
      <dgm:prSet presAssocID="{FCFE86E3-8A54-4DEB-BEA6-7DD75A26374F}" presName="hierRoot4" presStyleCnt="0"/>
      <dgm:spPr/>
    </dgm:pt>
    <dgm:pt modelId="{EF7807F0-8E2C-48CD-91EB-50CB1F13AE74}" type="pres">
      <dgm:prSet presAssocID="{FCFE86E3-8A54-4DEB-BEA6-7DD75A26374F}" presName="composite4" presStyleCnt="0"/>
      <dgm:spPr/>
    </dgm:pt>
    <dgm:pt modelId="{3F95DECA-6184-4B02-9215-0A07A2FC878B}" type="pres">
      <dgm:prSet presAssocID="{FCFE86E3-8A54-4DEB-BEA6-7DD75A26374F}" presName="background4" presStyleLbl="node4" presStyleIdx="1" presStyleCnt="2"/>
      <dgm:spPr/>
    </dgm:pt>
    <dgm:pt modelId="{DF25725A-E4AB-43FE-BB78-A2341261BC6C}" type="pres">
      <dgm:prSet presAssocID="{FCFE86E3-8A54-4DEB-BEA6-7DD75A26374F}" presName="text4" presStyleLbl="fgAcc4" presStyleIdx="1" presStyleCnt="2" custScaleX="53856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0827387-F61A-48BF-B9E4-DC2ABCFCE7F4}" type="pres">
      <dgm:prSet presAssocID="{FCFE86E3-8A54-4DEB-BEA6-7DD75A26374F}" presName="hierChild5" presStyleCnt="0"/>
      <dgm:spPr/>
    </dgm:pt>
  </dgm:ptLst>
  <dgm:cxnLst>
    <dgm:cxn modelId="{686436C5-6762-4179-BFF1-F17BF5FCDE38}" srcId="{8E3CC17C-DBEC-4680-BCB7-FC6AEF4F7297}" destId="{C8EEE601-02B8-4DF8-B978-2C8A8625777D}" srcOrd="0" destOrd="0" parTransId="{BBBC0538-E3F2-4CD5-8520-5995145202AF}" sibTransId="{B1EC0F00-07A9-4DF9-8C91-B8826CB524DE}"/>
    <dgm:cxn modelId="{3C382B2E-01D8-4310-9A34-4987760E5708}" type="presOf" srcId="{BBBC0538-E3F2-4CD5-8520-5995145202AF}" destId="{98A8365A-10F0-4BAB-A4BC-EC20A757D8A5}" srcOrd="0" destOrd="0" presId="urn:microsoft.com/office/officeart/2005/8/layout/hierarchy1"/>
    <dgm:cxn modelId="{63EE1898-3A60-4773-BC4C-FBB7F0506222}" type="presOf" srcId="{C8EEE601-02B8-4DF8-B978-2C8A8625777D}" destId="{5002EA92-0B76-4F77-B62F-618C456E3DCC}" srcOrd="0" destOrd="0" presId="urn:microsoft.com/office/officeart/2005/8/layout/hierarchy1"/>
    <dgm:cxn modelId="{7B0008BD-B628-418C-A03A-0ADCAE6183A8}" type="presOf" srcId="{F53FABED-8210-447D-99B4-70E07AA069EF}" destId="{FB51C215-6EE9-405C-857D-00232B2C4361}" srcOrd="0" destOrd="0" presId="urn:microsoft.com/office/officeart/2005/8/layout/hierarchy1"/>
    <dgm:cxn modelId="{499D9DC6-397B-4856-971C-FB5B393BA814}" type="presOf" srcId="{44094AAB-7C4B-45A1-A0E9-C0A7BAAC541E}" destId="{607F8FB1-8E4F-46DB-98C0-33A4B57D3510}" srcOrd="0" destOrd="0" presId="urn:microsoft.com/office/officeart/2005/8/layout/hierarchy1"/>
    <dgm:cxn modelId="{1D49641A-941D-4FBE-949C-A8D691FEBF62}" type="presOf" srcId="{39922380-C94B-447C-B836-3864FB8D16FB}" destId="{7027846D-B09E-4B33-95F5-B381FA26E8A3}" srcOrd="0" destOrd="0" presId="urn:microsoft.com/office/officeart/2005/8/layout/hierarchy1"/>
    <dgm:cxn modelId="{7841653B-73A8-48A3-A0D4-3471D5274175}" srcId="{39922380-C94B-447C-B836-3864FB8D16FB}" destId="{8E3CC17C-DBEC-4680-BCB7-FC6AEF4F7297}" srcOrd="0" destOrd="0" parTransId="{1B042D3C-CB9D-4BEF-9F42-E74BF9449B77}" sibTransId="{F30DFA40-1E56-457F-994B-1EFACE4B9CD3}"/>
    <dgm:cxn modelId="{C15C46AF-E8AA-4A41-BC98-4DA4C0FEB8F9}" type="presOf" srcId="{DD696F40-333B-43DE-8867-2933AAF5F7E3}" destId="{8D2CF0AA-B29C-4FFF-944F-D23743879E5A}" srcOrd="0" destOrd="0" presId="urn:microsoft.com/office/officeart/2005/8/layout/hierarchy1"/>
    <dgm:cxn modelId="{83D5B46F-3C5B-40F3-8D2C-B97CDB9B5ECD}" type="presOf" srcId="{1B042D3C-CB9D-4BEF-9F42-E74BF9449B77}" destId="{97EEEBAD-C3AF-40DF-B0E1-B4C1C9FC374F}" srcOrd="0" destOrd="0" presId="urn:microsoft.com/office/officeart/2005/8/layout/hierarchy1"/>
    <dgm:cxn modelId="{52EB8CC8-9AE1-4F59-8A7D-51B1596A5835}" type="presOf" srcId="{FCFE86E3-8A54-4DEB-BEA6-7DD75A26374F}" destId="{DF25725A-E4AB-43FE-BB78-A2341261BC6C}" srcOrd="0" destOrd="0" presId="urn:microsoft.com/office/officeart/2005/8/layout/hierarchy1"/>
    <dgm:cxn modelId="{3E349A1A-5906-4704-889B-5E979EC7A59A}" srcId="{DD696F40-333B-43DE-8867-2933AAF5F7E3}" destId="{39922380-C94B-447C-B836-3864FB8D16FB}" srcOrd="0" destOrd="0" parTransId="{0B251B1C-707B-49C7-A75D-A65C48E1BBFE}" sibTransId="{27962637-2E90-4C7B-8F6C-DBA287E47180}"/>
    <dgm:cxn modelId="{54AA7D3C-39E5-4D25-92E0-2BF384896681}" type="presOf" srcId="{8E3CC17C-DBEC-4680-BCB7-FC6AEF4F7297}" destId="{1B0322D4-2228-4BB3-A54A-0D1295C3728B}" srcOrd="0" destOrd="0" presId="urn:microsoft.com/office/officeart/2005/8/layout/hierarchy1"/>
    <dgm:cxn modelId="{45D3E1EA-B0BE-4ED5-9436-816BB746D524}" type="presOf" srcId="{B70CFDEF-45AA-4DF1-90E6-2FBF98C18243}" destId="{0F2DA73D-D212-49B2-BB69-C73AD2E0F8C5}" srcOrd="0" destOrd="0" presId="urn:microsoft.com/office/officeart/2005/8/layout/hierarchy1"/>
    <dgm:cxn modelId="{31B4815F-60F3-44A4-AEA1-EF2434E0CE8D}" srcId="{C8EEE601-02B8-4DF8-B978-2C8A8625777D}" destId="{44094AAB-7C4B-45A1-A0E9-C0A7BAAC541E}" srcOrd="0" destOrd="0" parTransId="{B70CFDEF-45AA-4DF1-90E6-2FBF98C18243}" sibTransId="{D76A7C27-17E4-4B0B-BA97-7B3464FD2E73}"/>
    <dgm:cxn modelId="{9C50BDB6-9026-41AD-91D6-D3085C483DCE}" srcId="{44094AAB-7C4B-45A1-A0E9-C0A7BAAC541E}" destId="{FCFE86E3-8A54-4DEB-BEA6-7DD75A26374F}" srcOrd="0" destOrd="0" parTransId="{F53FABED-8210-447D-99B4-70E07AA069EF}" sibTransId="{3987D0DC-C489-4F12-9CC7-BF7CEF94FE2A}"/>
    <dgm:cxn modelId="{3D476853-ADCB-4A4F-83C5-5565B9E3E058}" type="presParOf" srcId="{8D2CF0AA-B29C-4FFF-944F-D23743879E5A}" destId="{CA11B531-9943-433D-9D71-203E548FD222}" srcOrd="0" destOrd="0" presId="urn:microsoft.com/office/officeart/2005/8/layout/hierarchy1"/>
    <dgm:cxn modelId="{EF17B58D-E514-4CF5-8948-688D4148CFFF}" type="presParOf" srcId="{CA11B531-9943-433D-9D71-203E548FD222}" destId="{29DFBE8F-0812-445D-B54F-B602148F1713}" srcOrd="0" destOrd="0" presId="urn:microsoft.com/office/officeart/2005/8/layout/hierarchy1"/>
    <dgm:cxn modelId="{09A9705A-FF43-4149-8914-3F6678C053AD}" type="presParOf" srcId="{29DFBE8F-0812-445D-B54F-B602148F1713}" destId="{53E8E9DA-1F31-4B5B-B09F-59A31C032A58}" srcOrd="0" destOrd="0" presId="urn:microsoft.com/office/officeart/2005/8/layout/hierarchy1"/>
    <dgm:cxn modelId="{D65BFA28-327C-40D4-AA9E-C16A2CF07187}" type="presParOf" srcId="{29DFBE8F-0812-445D-B54F-B602148F1713}" destId="{7027846D-B09E-4B33-95F5-B381FA26E8A3}" srcOrd="1" destOrd="0" presId="urn:microsoft.com/office/officeart/2005/8/layout/hierarchy1"/>
    <dgm:cxn modelId="{1867253E-61CC-496E-81D3-37A9B3151F1C}" type="presParOf" srcId="{CA11B531-9943-433D-9D71-203E548FD222}" destId="{1ED3C09D-1845-4ECF-9F33-B0D4D32CA767}" srcOrd="1" destOrd="0" presId="urn:microsoft.com/office/officeart/2005/8/layout/hierarchy1"/>
    <dgm:cxn modelId="{6BB7D499-D0D1-42DA-BD85-99674FD646DF}" type="presParOf" srcId="{1ED3C09D-1845-4ECF-9F33-B0D4D32CA767}" destId="{97EEEBAD-C3AF-40DF-B0E1-B4C1C9FC374F}" srcOrd="0" destOrd="0" presId="urn:microsoft.com/office/officeart/2005/8/layout/hierarchy1"/>
    <dgm:cxn modelId="{8E67E650-1964-4239-9079-691D75A61729}" type="presParOf" srcId="{1ED3C09D-1845-4ECF-9F33-B0D4D32CA767}" destId="{142BF3E9-5251-40CF-99BB-A2F1A44B3FA2}" srcOrd="1" destOrd="0" presId="urn:microsoft.com/office/officeart/2005/8/layout/hierarchy1"/>
    <dgm:cxn modelId="{4183BB19-0FC2-4BEC-A6F9-1A1D79213C97}" type="presParOf" srcId="{142BF3E9-5251-40CF-99BB-A2F1A44B3FA2}" destId="{2EC8609B-FEAC-4768-AA0F-CA0654A75783}" srcOrd="0" destOrd="0" presId="urn:microsoft.com/office/officeart/2005/8/layout/hierarchy1"/>
    <dgm:cxn modelId="{7DF44161-0266-4498-ABFA-C7E1CCA8E693}" type="presParOf" srcId="{2EC8609B-FEAC-4768-AA0F-CA0654A75783}" destId="{756DDC39-5FAC-4937-8FD6-3CB090C7DD87}" srcOrd="0" destOrd="0" presId="urn:microsoft.com/office/officeart/2005/8/layout/hierarchy1"/>
    <dgm:cxn modelId="{D05B5A99-0B5A-4741-BBD6-FF7D7737E775}" type="presParOf" srcId="{2EC8609B-FEAC-4768-AA0F-CA0654A75783}" destId="{1B0322D4-2228-4BB3-A54A-0D1295C3728B}" srcOrd="1" destOrd="0" presId="urn:microsoft.com/office/officeart/2005/8/layout/hierarchy1"/>
    <dgm:cxn modelId="{61B4CB33-37ED-436B-A2C8-C59C810AF781}" type="presParOf" srcId="{142BF3E9-5251-40CF-99BB-A2F1A44B3FA2}" destId="{880DA86F-001B-41D5-8198-444B13429C80}" srcOrd="1" destOrd="0" presId="urn:microsoft.com/office/officeart/2005/8/layout/hierarchy1"/>
    <dgm:cxn modelId="{D1833D04-CC53-4324-8FD4-B88F59221D1F}" type="presParOf" srcId="{880DA86F-001B-41D5-8198-444B13429C80}" destId="{98A8365A-10F0-4BAB-A4BC-EC20A757D8A5}" srcOrd="0" destOrd="0" presId="urn:microsoft.com/office/officeart/2005/8/layout/hierarchy1"/>
    <dgm:cxn modelId="{35855A5D-0D86-4808-8A3A-33A03FA52DA5}" type="presParOf" srcId="{880DA86F-001B-41D5-8198-444B13429C80}" destId="{016583F6-F4AD-427F-89BD-95BA07214C44}" srcOrd="1" destOrd="0" presId="urn:microsoft.com/office/officeart/2005/8/layout/hierarchy1"/>
    <dgm:cxn modelId="{76A6D31E-55BC-4E70-8242-5CF5184F32E0}" type="presParOf" srcId="{016583F6-F4AD-427F-89BD-95BA07214C44}" destId="{414DEB7F-986F-4547-9722-DF9F9F2129A3}" srcOrd="0" destOrd="0" presId="urn:microsoft.com/office/officeart/2005/8/layout/hierarchy1"/>
    <dgm:cxn modelId="{061C89D1-F319-458E-8EE0-E41D53322040}" type="presParOf" srcId="{414DEB7F-986F-4547-9722-DF9F9F2129A3}" destId="{021B2D10-F2E0-41A7-A3F6-E902C03AB7A0}" srcOrd="0" destOrd="0" presId="urn:microsoft.com/office/officeart/2005/8/layout/hierarchy1"/>
    <dgm:cxn modelId="{4F78DCC9-35B3-4E37-9585-058D2541B7DA}" type="presParOf" srcId="{414DEB7F-986F-4547-9722-DF9F9F2129A3}" destId="{5002EA92-0B76-4F77-B62F-618C456E3DCC}" srcOrd="1" destOrd="0" presId="urn:microsoft.com/office/officeart/2005/8/layout/hierarchy1"/>
    <dgm:cxn modelId="{A1F2173D-223F-44C2-8757-367DCC32440D}" type="presParOf" srcId="{016583F6-F4AD-427F-89BD-95BA07214C44}" destId="{5EF8976C-09FA-4AC4-962E-A038756D7140}" srcOrd="1" destOrd="0" presId="urn:microsoft.com/office/officeart/2005/8/layout/hierarchy1"/>
    <dgm:cxn modelId="{D61675A4-558E-41EE-941A-F78E7E621481}" type="presParOf" srcId="{5EF8976C-09FA-4AC4-962E-A038756D7140}" destId="{0F2DA73D-D212-49B2-BB69-C73AD2E0F8C5}" srcOrd="0" destOrd="0" presId="urn:microsoft.com/office/officeart/2005/8/layout/hierarchy1"/>
    <dgm:cxn modelId="{83F42D02-3511-4D9E-9507-62FCA29F67FF}" type="presParOf" srcId="{5EF8976C-09FA-4AC4-962E-A038756D7140}" destId="{ED4D9F4F-510A-43A2-AA58-FC527C964E07}" srcOrd="1" destOrd="0" presId="urn:microsoft.com/office/officeart/2005/8/layout/hierarchy1"/>
    <dgm:cxn modelId="{C75E0DD2-CE78-4641-9DE1-54616D7B8D15}" type="presParOf" srcId="{ED4D9F4F-510A-43A2-AA58-FC527C964E07}" destId="{F0CF107D-C38A-46D1-BCEF-D0AD671CA7AD}" srcOrd="0" destOrd="0" presId="urn:microsoft.com/office/officeart/2005/8/layout/hierarchy1"/>
    <dgm:cxn modelId="{F5CB7768-3E98-42C3-BA6B-8904A64267A7}" type="presParOf" srcId="{F0CF107D-C38A-46D1-BCEF-D0AD671CA7AD}" destId="{4EF88FA5-6D57-4EED-84F6-7FA6188AE124}" srcOrd="0" destOrd="0" presId="urn:microsoft.com/office/officeart/2005/8/layout/hierarchy1"/>
    <dgm:cxn modelId="{8436E4F4-F011-46F5-9649-FCC1B44CF99C}" type="presParOf" srcId="{F0CF107D-C38A-46D1-BCEF-D0AD671CA7AD}" destId="{607F8FB1-8E4F-46DB-98C0-33A4B57D3510}" srcOrd="1" destOrd="0" presId="urn:microsoft.com/office/officeart/2005/8/layout/hierarchy1"/>
    <dgm:cxn modelId="{1F7CCE7C-9CD2-4017-8408-2F3BAF1C15E6}" type="presParOf" srcId="{ED4D9F4F-510A-43A2-AA58-FC527C964E07}" destId="{F6FB071C-FAFA-475A-9A3E-33E731784961}" srcOrd="1" destOrd="0" presId="urn:microsoft.com/office/officeart/2005/8/layout/hierarchy1"/>
    <dgm:cxn modelId="{BD555EFA-3C31-46B4-937B-311E12098798}" type="presParOf" srcId="{F6FB071C-FAFA-475A-9A3E-33E731784961}" destId="{FB51C215-6EE9-405C-857D-00232B2C4361}" srcOrd="0" destOrd="0" presId="urn:microsoft.com/office/officeart/2005/8/layout/hierarchy1"/>
    <dgm:cxn modelId="{B494E151-52F6-413C-92CD-C6CD02C3585A}" type="presParOf" srcId="{F6FB071C-FAFA-475A-9A3E-33E731784961}" destId="{4BB8DB96-8A70-4E99-A3BF-B8426665C2D6}" srcOrd="1" destOrd="0" presId="urn:microsoft.com/office/officeart/2005/8/layout/hierarchy1"/>
    <dgm:cxn modelId="{2BCC046C-1EEF-4F47-B1FF-D36267204E6B}" type="presParOf" srcId="{4BB8DB96-8A70-4E99-A3BF-B8426665C2D6}" destId="{EF7807F0-8E2C-48CD-91EB-50CB1F13AE74}" srcOrd="0" destOrd="0" presId="urn:microsoft.com/office/officeart/2005/8/layout/hierarchy1"/>
    <dgm:cxn modelId="{E3A9762D-E982-4CC5-9C2F-B621E78E965C}" type="presParOf" srcId="{EF7807F0-8E2C-48CD-91EB-50CB1F13AE74}" destId="{3F95DECA-6184-4B02-9215-0A07A2FC878B}" srcOrd="0" destOrd="0" presId="urn:microsoft.com/office/officeart/2005/8/layout/hierarchy1"/>
    <dgm:cxn modelId="{394873CD-C58F-47F2-9352-C910C071AC17}" type="presParOf" srcId="{EF7807F0-8E2C-48CD-91EB-50CB1F13AE74}" destId="{DF25725A-E4AB-43FE-BB78-A2341261BC6C}" srcOrd="1" destOrd="0" presId="urn:microsoft.com/office/officeart/2005/8/layout/hierarchy1"/>
    <dgm:cxn modelId="{E480299C-7BC8-419E-8355-B1B6EB51BEF4}" type="presParOf" srcId="{4BB8DB96-8A70-4E99-A3BF-B8426665C2D6}" destId="{C0827387-F61A-48BF-B9E4-DC2ABCFCE7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696F40-333B-43DE-8867-2933AAF5F7E3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922380-C94B-447C-B836-3864FB8D16FB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51B1C-707B-49C7-A75D-A65C48E1BBFE}" type="parTrans" cxnId="{3E349A1A-5906-4704-889B-5E979EC7A59A}">
      <dgm:prSet/>
      <dgm:spPr/>
      <dgm:t>
        <a:bodyPr/>
        <a:lstStyle/>
        <a:p>
          <a:endParaRPr lang="de-DE"/>
        </a:p>
      </dgm:t>
    </dgm:pt>
    <dgm:pt modelId="{27962637-2E90-4C7B-8F6C-DBA287E47180}" type="sibTrans" cxnId="{3E349A1A-5906-4704-889B-5E979EC7A59A}">
      <dgm:prSet/>
      <dgm:spPr/>
      <dgm:t>
        <a:bodyPr/>
        <a:lstStyle/>
        <a:p>
          <a:endParaRPr lang="de-DE"/>
        </a:p>
      </dgm:t>
    </dgm:pt>
    <dgm:pt modelId="{8E3CC17C-DBEC-4680-BCB7-FC6AEF4F729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ERB_EG_(n)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42D3C-CB9D-4BEF-9F42-E74BF9449B77}" type="parTrans" cxnId="{7841653B-73A8-48A3-A0D4-3471D5274175}">
      <dgm:prSet/>
      <dgm:spPr/>
      <dgm:t>
        <a:bodyPr/>
        <a:lstStyle/>
        <a:p>
          <a:endParaRPr lang="de-DE"/>
        </a:p>
      </dgm:t>
    </dgm:pt>
    <dgm:pt modelId="{F30DFA40-1E56-457F-994B-1EFACE4B9CD3}" type="sibTrans" cxnId="{7841653B-73A8-48A3-A0D4-3471D5274175}">
      <dgm:prSet/>
      <dgm:spPr/>
      <dgm:t>
        <a:bodyPr/>
        <a:lstStyle/>
        <a:p>
          <a:endParaRPr lang="de-DE"/>
        </a:p>
      </dgm:t>
    </dgm:pt>
    <dgm:pt modelId="{C8EEE601-02B8-4DF8-B978-2C8A8625777D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BC0538-E3F2-4CD5-8520-5995145202AF}" type="parTrans" cxnId="{686436C5-6762-4179-BFF1-F17BF5FCDE38}">
      <dgm:prSet/>
      <dgm:spPr/>
      <dgm:t>
        <a:bodyPr/>
        <a:lstStyle/>
        <a:p>
          <a:endParaRPr lang="de-DE"/>
        </a:p>
      </dgm:t>
    </dgm:pt>
    <dgm:pt modelId="{B1EC0F00-07A9-4DF9-8C91-B8826CB524DE}" type="sibTrans" cxnId="{686436C5-6762-4179-BFF1-F17BF5FCDE38}">
      <dgm:prSet/>
      <dgm:spPr/>
      <dgm:t>
        <a:bodyPr/>
        <a:lstStyle/>
        <a:p>
          <a:endParaRPr lang="de-DE"/>
        </a:p>
      </dgm:t>
    </dgm:pt>
    <dgm:pt modelId="{44094AAB-7C4B-45A1-A0E9-C0A7BAAC541E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DMO 303F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CFDEF-45AA-4DF1-90E6-2FBF98C18243}" type="parTrans" cxnId="{31B4815F-60F3-44A4-AEA1-EF2434E0CE8D}">
      <dgm:prSet/>
      <dgm:spPr/>
      <dgm:t>
        <a:bodyPr/>
        <a:lstStyle/>
        <a:p>
          <a:endParaRPr lang="de-DE"/>
        </a:p>
      </dgm:t>
    </dgm:pt>
    <dgm:pt modelId="{D76A7C27-17E4-4B0B-BA97-7B3464FD2E73}" type="sibTrans" cxnId="{31B4815F-60F3-44A4-AEA1-EF2434E0CE8D}">
      <dgm:prSet/>
      <dgm:spPr/>
      <dgm:t>
        <a:bodyPr/>
        <a:lstStyle/>
        <a:p>
          <a:endParaRPr lang="de-DE"/>
        </a:p>
      </dgm:t>
    </dgm:pt>
    <dgm:pt modelId="{FCFE86E3-8A54-4DEB-BEA6-7DD75A26374F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FABED-8210-447D-99B4-70E07AA069EF}" type="parTrans" cxnId="{9C50BDB6-9026-41AD-91D6-D3085C483DCE}">
      <dgm:prSet/>
      <dgm:spPr/>
      <dgm:t>
        <a:bodyPr/>
        <a:lstStyle/>
        <a:p>
          <a:endParaRPr lang="de-DE"/>
        </a:p>
      </dgm:t>
    </dgm:pt>
    <dgm:pt modelId="{3987D0DC-C489-4F12-9CC7-BF7CEF94FE2A}" type="sibTrans" cxnId="{9C50BDB6-9026-41AD-91D6-D3085C483DCE}">
      <dgm:prSet/>
      <dgm:spPr/>
      <dgm:t>
        <a:bodyPr/>
        <a:lstStyle/>
        <a:p>
          <a:endParaRPr lang="de-DE"/>
        </a:p>
      </dgm:t>
    </dgm:pt>
    <dgm:pt modelId="{8D2CF0AA-B29C-4FFF-944F-D23743879E5A}" type="pres">
      <dgm:prSet presAssocID="{DD696F40-333B-43DE-8867-2933AAF5F7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A11B531-9943-433D-9D71-203E548FD222}" type="pres">
      <dgm:prSet presAssocID="{39922380-C94B-447C-B836-3864FB8D16FB}" presName="hierRoot1" presStyleCnt="0"/>
      <dgm:spPr/>
    </dgm:pt>
    <dgm:pt modelId="{29DFBE8F-0812-445D-B54F-B602148F1713}" type="pres">
      <dgm:prSet presAssocID="{39922380-C94B-447C-B836-3864FB8D16FB}" presName="composite" presStyleCnt="0"/>
      <dgm:spPr/>
    </dgm:pt>
    <dgm:pt modelId="{53E8E9DA-1F31-4B5B-B09F-59A31C032A58}" type="pres">
      <dgm:prSet presAssocID="{39922380-C94B-447C-B836-3864FB8D16FB}" presName="background" presStyleLbl="node0" presStyleIdx="0" presStyleCnt="1"/>
      <dgm:spPr/>
    </dgm:pt>
    <dgm:pt modelId="{7027846D-B09E-4B33-95F5-B381FA26E8A3}" type="pres">
      <dgm:prSet presAssocID="{39922380-C94B-447C-B836-3864FB8D16FB}" presName="text" presStyleLbl="fgAcc0" presStyleIdx="0" presStyleCnt="1" custScaleX="5809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D3C09D-1845-4ECF-9F33-B0D4D32CA767}" type="pres">
      <dgm:prSet presAssocID="{39922380-C94B-447C-B836-3864FB8D16FB}" presName="hierChild2" presStyleCnt="0"/>
      <dgm:spPr/>
    </dgm:pt>
    <dgm:pt modelId="{97EEEBAD-C3AF-40DF-B0E1-B4C1C9FC374F}" type="pres">
      <dgm:prSet presAssocID="{1B042D3C-CB9D-4BEF-9F42-E74BF9449B77}" presName="Name10" presStyleLbl="parChTrans1D2" presStyleIdx="0" presStyleCnt="1" custSzX="113559"/>
      <dgm:spPr/>
      <dgm:t>
        <a:bodyPr/>
        <a:lstStyle/>
        <a:p>
          <a:endParaRPr lang="de-DE"/>
        </a:p>
      </dgm:t>
    </dgm:pt>
    <dgm:pt modelId="{142BF3E9-5251-40CF-99BB-A2F1A44B3FA2}" type="pres">
      <dgm:prSet presAssocID="{8E3CC17C-DBEC-4680-BCB7-FC6AEF4F7297}" presName="hierRoot2" presStyleCnt="0"/>
      <dgm:spPr/>
    </dgm:pt>
    <dgm:pt modelId="{2EC8609B-FEAC-4768-AA0F-CA0654A75783}" type="pres">
      <dgm:prSet presAssocID="{8E3CC17C-DBEC-4680-BCB7-FC6AEF4F7297}" presName="composite2" presStyleCnt="0"/>
      <dgm:spPr/>
    </dgm:pt>
    <dgm:pt modelId="{756DDC39-5FAC-4937-8FD6-3CB090C7DD87}" type="pres">
      <dgm:prSet presAssocID="{8E3CC17C-DBEC-4680-BCB7-FC6AEF4F7297}" presName="background2" presStyleLbl="node2" presStyleIdx="0" presStyleCnt="1"/>
      <dgm:spPr>
        <a:solidFill>
          <a:srgbClr val="0070C0"/>
        </a:solidFill>
      </dgm:spPr>
    </dgm:pt>
    <dgm:pt modelId="{1B0322D4-2228-4BB3-A54A-0D1295C3728B}" type="pres">
      <dgm:prSet presAssocID="{8E3CC17C-DBEC-4680-BCB7-FC6AEF4F7297}" presName="text2" presStyleLbl="fgAcc2" presStyleIdx="0" presStyleCnt="1" custScaleX="5809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0DA86F-001B-41D5-8198-444B13429C80}" type="pres">
      <dgm:prSet presAssocID="{8E3CC17C-DBEC-4680-BCB7-FC6AEF4F7297}" presName="hierChild3" presStyleCnt="0"/>
      <dgm:spPr/>
    </dgm:pt>
    <dgm:pt modelId="{98A8365A-10F0-4BAB-A4BC-EC20A757D8A5}" type="pres">
      <dgm:prSet presAssocID="{BBBC0538-E3F2-4CD5-8520-5995145202AF}" presName="Name17" presStyleLbl="parChTrans1D3" presStyleIdx="0" presStyleCnt="1" custSzX="113559"/>
      <dgm:spPr/>
      <dgm:t>
        <a:bodyPr/>
        <a:lstStyle/>
        <a:p>
          <a:endParaRPr lang="de-DE"/>
        </a:p>
      </dgm:t>
    </dgm:pt>
    <dgm:pt modelId="{016583F6-F4AD-427F-89BD-95BA07214C44}" type="pres">
      <dgm:prSet presAssocID="{C8EEE601-02B8-4DF8-B978-2C8A8625777D}" presName="hierRoot3" presStyleCnt="0"/>
      <dgm:spPr/>
    </dgm:pt>
    <dgm:pt modelId="{414DEB7F-986F-4547-9722-DF9F9F2129A3}" type="pres">
      <dgm:prSet presAssocID="{C8EEE601-02B8-4DF8-B978-2C8A8625777D}" presName="composite3" presStyleCnt="0"/>
      <dgm:spPr/>
    </dgm:pt>
    <dgm:pt modelId="{021B2D10-F2E0-41A7-A3F6-E902C03AB7A0}" type="pres">
      <dgm:prSet presAssocID="{C8EEE601-02B8-4DF8-B978-2C8A8625777D}" presName="background3" presStyleLbl="node3" presStyleIdx="0" presStyleCnt="1"/>
      <dgm:spPr/>
    </dgm:pt>
    <dgm:pt modelId="{5002EA92-0B76-4F77-B62F-618C456E3DCC}" type="pres">
      <dgm:prSet presAssocID="{C8EEE601-02B8-4DF8-B978-2C8A8625777D}" presName="text3" presStyleLbl="fgAcc3" presStyleIdx="0" presStyleCnt="1" custScaleX="5809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F8976C-09FA-4AC4-962E-A038756D7140}" type="pres">
      <dgm:prSet presAssocID="{C8EEE601-02B8-4DF8-B978-2C8A8625777D}" presName="hierChild4" presStyleCnt="0"/>
      <dgm:spPr/>
    </dgm:pt>
    <dgm:pt modelId="{0F2DA73D-D212-49B2-BB69-C73AD2E0F8C5}" type="pres">
      <dgm:prSet presAssocID="{B70CFDEF-45AA-4DF1-90E6-2FBF98C18243}" presName="Name23" presStyleLbl="parChTrans1D4" presStyleIdx="0" presStyleCnt="2" custSzX="113559"/>
      <dgm:spPr/>
      <dgm:t>
        <a:bodyPr/>
        <a:lstStyle/>
        <a:p>
          <a:endParaRPr lang="de-DE"/>
        </a:p>
      </dgm:t>
    </dgm:pt>
    <dgm:pt modelId="{ED4D9F4F-510A-43A2-AA58-FC527C964E07}" type="pres">
      <dgm:prSet presAssocID="{44094AAB-7C4B-45A1-A0E9-C0A7BAAC541E}" presName="hierRoot4" presStyleCnt="0"/>
      <dgm:spPr/>
    </dgm:pt>
    <dgm:pt modelId="{F0CF107D-C38A-46D1-BCEF-D0AD671CA7AD}" type="pres">
      <dgm:prSet presAssocID="{44094AAB-7C4B-45A1-A0E9-C0A7BAAC541E}" presName="composite4" presStyleCnt="0"/>
      <dgm:spPr/>
    </dgm:pt>
    <dgm:pt modelId="{4EF88FA5-6D57-4EED-84F6-7FA6188AE124}" type="pres">
      <dgm:prSet presAssocID="{44094AAB-7C4B-45A1-A0E9-C0A7BAAC541E}" presName="background4" presStyleLbl="node4" presStyleIdx="0" presStyleCnt="2"/>
      <dgm:spPr>
        <a:solidFill>
          <a:srgbClr val="0070C0"/>
        </a:solidFill>
      </dgm:spPr>
    </dgm:pt>
    <dgm:pt modelId="{607F8FB1-8E4F-46DB-98C0-33A4B57D3510}" type="pres">
      <dgm:prSet presAssocID="{44094AAB-7C4B-45A1-A0E9-C0A7BAAC541E}" presName="text4" presStyleLbl="fgAcc4" presStyleIdx="0" presStyleCnt="2" custScaleX="5809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FB071C-FAFA-475A-9A3E-33E731784961}" type="pres">
      <dgm:prSet presAssocID="{44094AAB-7C4B-45A1-A0E9-C0A7BAAC541E}" presName="hierChild5" presStyleCnt="0"/>
      <dgm:spPr/>
    </dgm:pt>
    <dgm:pt modelId="{FB51C215-6EE9-405C-857D-00232B2C4361}" type="pres">
      <dgm:prSet presAssocID="{F53FABED-8210-447D-99B4-70E07AA069EF}" presName="Name23" presStyleLbl="parChTrans1D4" presStyleIdx="1" presStyleCnt="2" custSzX="113559"/>
      <dgm:spPr/>
      <dgm:t>
        <a:bodyPr/>
        <a:lstStyle/>
        <a:p>
          <a:endParaRPr lang="de-DE"/>
        </a:p>
      </dgm:t>
    </dgm:pt>
    <dgm:pt modelId="{4BB8DB96-8A70-4E99-A3BF-B8426665C2D6}" type="pres">
      <dgm:prSet presAssocID="{FCFE86E3-8A54-4DEB-BEA6-7DD75A26374F}" presName="hierRoot4" presStyleCnt="0"/>
      <dgm:spPr/>
    </dgm:pt>
    <dgm:pt modelId="{EF7807F0-8E2C-48CD-91EB-50CB1F13AE74}" type="pres">
      <dgm:prSet presAssocID="{FCFE86E3-8A54-4DEB-BEA6-7DD75A26374F}" presName="composite4" presStyleCnt="0"/>
      <dgm:spPr/>
    </dgm:pt>
    <dgm:pt modelId="{3F95DECA-6184-4B02-9215-0A07A2FC878B}" type="pres">
      <dgm:prSet presAssocID="{FCFE86E3-8A54-4DEB-BEA6-7DD75A26374F}" presName="background4" presStyleLbl="node4" presStyleIdx="1" presStyleCnt="2"/>
      <dgm:spPr/>
    </dgm:pt>
    <dgm:pt modelId="{DF25725A-E4AB-43FE-BB78-A2341261BC6C}" type="pres">
      <dgm:prSet presAssocID="{FCFE86E3-8A54-4DEB-BEA6-7DD75A26374F}" presName="text4" presStyleLbl="fgAcc4" presStyleIdx="1" presStyleCnt="2" custScaleX="5809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0827387-F61A-48BF-B9E4-DC2ABCFCE7F4}" type="pres">
      <dgm:prSet presAssocID="{FCFE86E3-8A54-4DEB-BEA6-7DD75A26374F}" presName="hierChild5" presStyleCnt="0"/>
      <dgm:spPr/>
    </dgm:pt>
  </dgm:ptLst>
  <dgm:cxnLst>
    <dgm:cxn modelId="{31B4815F-60F3-44A4-AEA1-EF2434E0CE8D}" srcId="{C8EEE601-02B8-4DF8-B978-2C8A8625777D}" destId="{44094AAB-7C4B-45A1-A0E9-C0A7BAAC541E}" srcOrd="0" destOrd="0" parTransId="{B70CFDEF-45AA-4DF1-90E6-2FBF98C18243}" sibTransId="{D76A7C27-17E4-4B0B-BA97-7B3464FD2E73}"/>
    <dgm:cxn modelId="{4312F0E8-DC3F-42E8-8DFC-022124CB9576}" type="presOf" srcId="{C8EEE601-02B8-4DF8-B978-2C8A8625777D}" destId="{5002EA92-0B76-4F77-B62F-618C456E3DCC}" srcOrd="0" destOrd="0" presId="urn:microsoft.com/office/officeart/2005/8/layout/hierarchy1"/>
    <dgm:cxn modelId="{37EEF41B-BA72-4CBB-BBA5-812F77BFAB9B}" type="presOf" srcId="{BBBC0538-E3F2-4CD5-8520-5995145202AF}" destId="{98A8365A-10F0-4BAB-A4BC-EC20A757D8A5}" srcOrd="0" destOrd="0" presId="urn:microsoft.com/office/officeart/2005/8/layout/hierarchy1"/>
    <dgm:cxn modelId="{389C3BDD-D2E4-40E1-94B3-039C24D98B80}" type="presOf" srcId="{F53FABED-8210-447D-99B4-70E07AA069EF}" destId="{FB51C215-6EE9-405C-857D-00232B2C4361}" srcOrd="0" destOrd="0" presId="urn:microsoft.com/office/officeart/2005/8/layout/hierarchy1"/>
    <dgm:cxn modelId="{46C06FC0-7AB0-47B7-A19E-BCC01AE36E8B}" type="presOf" srcId="{1B042D3C-CB9D-4BEF-9F42-E74BF9449B77}" destId="{97EEEBAD-C3AF-40DF-B0E1-B4C1C9FC374F}" srcOrd="0" destOrd="0" presId="urn:microsoft.com/office/officeart/2005/8/layout/hierarchy1"/>
    <dgm:cxn modelId="{8384B124-A59A-4585-9DA2-E3AB4A3E783A}" type="presOf" srcId="{DD696F40-333B-43DE-8867-2933AAF5F7E3}" destId="{8D2CF0AA-B29C-4FFF-944F-D23743879E5A}" srcOrd="0" destOrd="0" presId="urn:microsoft.com/office/officeart/2005/8/layout/hierarchy1"/>
    <dgm:cxn modelId="{00BFEB01-7C0A-4894-A0C6-4E824B1A8640}" type="presOf" srcId="{44094AAB-7C4B-45A1-A0E9-C0A7BAAC541E}" destId="{607F8FB1-8E4F-46DB-98C0-33A4B57D3510}" srcOrd="0" destOrd="0" presId="urn:microsoft.com/office/officeart/2005/8/layout/hierarchy1"/>
    <dgm:cxn modelId="{92DF812E-D3C4-436D-AC5C-378BC3C18A56}" type="presOf" srcId="{8E3CC17C-DBEC-4680-BCB7-FC6AEF4F7297}" destId="{1B0322D4-2228-4BB3-A54A-0D1295C3728B}" srcOrd="0" destOrd="0" presId="urn:microsoft.com/office/officeart/2005/8/layout/hierarchy1"/>
    <dgm:cxn modelId="{3E349A1A-5906-4704-889B-5E979EC7A59A}" srcId="{DD696F40-333B-43DE-8867-2933AAF5F7E3}" destId="{39922380-C94B-447C-B836-3864FB8D16FB}" srcOrd="0" destOrd="0" parTransId="{0B251B1C-707B-49C7-A75D-A65C48E1BBFE}" sibTransId="{27962637-2E90-4C7B-8F6C-DBA287E47180}"/>
    <dgm:cxn modelId="{686436C5-6762-4179-BFF1-F17BF5FCDE38}" srcId="{8E3CC17C-DBEC-4680-BCB7-FC6AEF4F7297}" destId="{C8EEE601-02B8-4DF8-B978-2C8A8625777D}" srcOrd="0" destOrd="0" parTransId="{BBBC0538-E3F2-4CD5-8520-5995145202AF}" sibTransId="{B1EC0F00-07A9-4DF9-8C91-B8826CB524DE}"/>
    <dgm:cxn modelId="{33672E81-DE9E-4685-A854-699575EC1C08}" type="presOf" srcId="{B70CFDEF-45AA-4DF1-90E6-2FBF98C18243}" destId="{0F2DA73D-D212-49B2-BB69-C73AD2E0F8C5}" srcOrd="0" destOrd="0" presId="urn:microsoft.com/office/officeart/2005/8/layout/hierarchy1"/>
    <dgm:cxn modelId="{EF956811-848A-4E77-A773-BA9077C0B548}" type="presOf" srcId="{FCFE86E3-8A54-4DEB-BEA6-7DD75A26374F}" destId="{DF25725A-E4AB-43FE-BB78-A2341261BC6C}" srcOrd="0" destOrd="0" presId="urn:microsoft.com/office/officeart/2005/8/layout/hierarchy1"/>
    <dgm:cxn modelId="{7841653B-73A8-48A3-A0D4-3471D5274175}" srcId="{39922380-C94B-447C-B836-3864FB8D16FB}" destId="{8E3CC17C-DBEC-4680-BCB7-FC6AEF4F7297}" srcOrd="0" destOrd="0" parTransId="{1B042D3C-CB9D-4BEF-9F42-E74BF9449B77}" sibTransId="{F30DFA40-1E56-457F-994B-1EFACE4B9CD3}"/>
    <dgm:cxn modelId="{9C50BDB6-9026-41AD-91D6-D3085C483DCE}" srcId="{44094AAB-7C4B-45A1-A0E9-C0A7BAAC541E}" destId="{FCFE86E3-8A54-4DEB-BEA6-7DD75A26374F}" srcOrd="0" destOrd="0" parTransId="{F53FABED-8210-447D-99B4-70E07AA069EF}" sibTransId="{3987D0DC-C489-4F12-9CC7-BF7CEF94FE2A}"/>
    <dgm:cxn modelId="{F9D39063-26A3-4006-AD8F-64E07DC03181}" type="presOf" srcId="{39922380-C94B-447C-B836-3864FB8D16FB}" destId="{7027846D-B09E-4B33-95F5-B381FA26E8A3}" srcOrd="0" destOrd="0" presId="urn:microsoft.com/office/officeart/2005/8/layout/hierarchy1"/>
    <dgm:cxn modelId="{7FE8D53D-F6A6-4876-995D-D8C779E8244D}" type="presParOf" srcId="{8D2CF0AA-B29C-4FFF-944F-D23743879E5A}" destId="{CA11B531-9943-433D-9D71-203E548FD222}" srcOrd="0" destOrd="0" presId="urn:microsoft.com/office/officeart/2005/8/layout/hierarchy1"/>
    <dgm:cxn modelId="{96D611B7-976B-4E4D-A7BB-3F9B7492194B}" type="presParOf" srcId="{CA11B531-9943-433D-9D71-203E548FD222}" destId="{29DFBE8F-0812-445D-B54F-B602148F1713}" srcOrd="0" destOrd="0" presId="urn:microsoft.com/office/officeart/2005/8/layout/hierarchy1"/>
    <dgm:cxn modelId="{285F3180-6F21-419F-B9F0-820D593D8AF2}" type="presParOf" srcId="{29DFBE8F-0812-445D-B54F-B602148F1713}" destId="{53E8E9DA-1F31-4B5B-B09F-59A31C032A58}" srcOrd="0" destOrd="0" presId="urn:microsoft.com/office/officeart/2005/8/layout/hierarchy1"/>
    <dgm:cxn modelId="{48AB7F27-8FAE-4BE3-BC4C-199328AC625E}" type="presParOf" srcId="{29DFBE8F-0812-445D-B54F-B602148F1713}" destId="{7027846D-B09E-4B33-95F5-B381FA26E8A3}" srcOrd="1" destOrd="0" presId="urn:microsoft.com/office/officeart/2005/8/layout/hierarchy1"/>
    <dgm:cxn modelId="{6C3B225D-75C7-49D9-83C5-17FB1718BBF6}" type="presParOf" srcId="{CA11B531-9943-433D-9D71-203E548FD222}" destId="{1ED3C09D-1845-4ECF-9F33-B0D4D32CA767}" srcOrd="1" destOrd="0" presId="urn:microsoft.com/office/officeart/2005/8/layout/hierarchy1"/>
    <dgm:cxn modelId="{2A47E253-F226-4300-811E-B4FEF6B47C4C}" type="presParOf" srcId="{1ED3C09D-1845-4ECF-9F33-B0D4D32CA767}" destId="{97EEEBAD-C3AF-40DF-B0E1-B4C1C9FC374F}" srcOrd="0" destOrd="0" presId="urn:microsoft.com/office/officeart/2005/8/layout/hierarchy1"/>
    <dgm:cxn modelId="{29A51599-A527-40D7-AC6A-9AD6065088B2}" type="presParOf" srcId="{1ED3C09D-1845-4ECF-9F33-B0D4D32CA767}" destId="{142BF3E9-5251-40CF-99BB-A2F1A44B3FA2}" srcOrd="1" destOrd="0" presId="urn:microsoft.com/office/officeart/2005/8/layout/hierarchy1"/>
    <dgm:cxn modelId="{90B567AA-1428-407C-A1EE-F1641B2ABDCD}" type="presParOf" srcId="{142BF3E9-5251-40CF-99BB-A2F1A44B3FA2}" destId="{2EC8609B-FEAC-4768-AA0F-CA0654A75783}" srcOrd="0" destOrd="0" presId="urn:microsoft.com/office/officeart/2005/8/layout/hierarchy1"/>
    <dgm:cxn modelId="{F9C614BA-7302-4534-9AE2-CA873B69B00F}" type="presParOf" srcId="{2EC8609B-FEAC-4768-AA0F-CA0654A75783}" destId="{756DDC39-5FAC-4937-8FD6-3CB090C7DD87}" srcOrd="0" destOrd="0" presId="urn:microsoft.com/office/officeart/2005/8/layout/hierarchy1"/>
    <dgm:cxn modelId="{84591A9B-2F32-4C37-9671-11EAF0E3E907}" type="presParOf" srcId="{2EC8609B-FEAC-4768-AA0F-CA0654A75783}" destId="{1B0322D4-2228-4BB3-A54A-0D1295C3728B}" srcOrd="1" destOrd="0" presId="urn:microsoft.com/office/officeart/2005/8/layout/hierarchy1"/>
    <dgm:cxn modelId="{A265BD43-0D9C-44A6-8FBA-C4699E9A0B1B}" type="presParOf" srcId="{142BF3E9-5251-40CF-99BB-A2F1A44B3FA2}" destId="{880DA86F-001B-41D5-8198-444B13429C80}" srcOrd="1" destOrd="0" presId="urn:microsoft.com/office/officeart/2005/8/layout/hierarchy1"/>
    <dgm:cxn modelId="{30B3C7D1-5513-48D4-A8BD-DE74DC8D658A}" type="presParOf" srcId="{880DA86F-001B-41D5-8198-444B13429C80}" destId="{98A8365A-10F0-4BAB-A4BC-EC20A757D8A5}" srcOrd="0" destOrd="0" presId="urn:microsoft.com/office/officeart/2005/8/layout/hierarchy1"/>
    <dgm:cxn modelId="{E2369104-CC9F-4047-9EEF-1147FEB88312}" type="presParOf" srcId="{880DA86F-001B-41D5-8198-444B13429C80}" destId="{016583F6-F4AD-427F-89BD-95BA07214C44}" srcOrd="1" destOrd="0" presId="urn:microsoft.com/office/officeart/2005/8/layout/hierarchy1"/>
    <dgm:cxn modelId="{1A5414E9-7148-4707-B322-1315F302A15C}" type="presParOf" srcId="{016583F6-F4AD-427F-89BD-95BA07214C44}" destId="{414DEB7F-986F-4547-9722-DF9F9F2129A3}" srcOrd="0" destOrd="0" presId="urn:microsoft.com/office/officeart/2005/8/layout/hierarchy1"/>
    <dgm:cxn modelId="{ED65DF81-0A09-4D93-99F8-72C0D510857E}" type="presParOf" srcId="{414DEB7F-986F-4547-9722-DF9F9F2129A3}" destId="{021B2D10-F2E0-41A7-A3F6-E902C03AB7A0}" srcOrd="0" destOrd="0" presId="urn:microsoft.com/office/officeart/2005/8/layout/hierarchy1"/>
    <dgm:cxn modelId="{1BEFE1CA-B6E9-4A00-BDB9-21155EFD94C6}" type="presParOf" srcId="{414DEB7F-986F-4547-9722-DF9F9F2129A3}" destId="{5002EA92-0B76-4F77-B62F-618C456E3DCC}" srcOrd="1" destOrd="0" presId="urn:microsoft.com/office/officeart/2005/8/layout/hierarchy1"/>
    <dgm:cxn modelId="{20DA975B-F223-483D-9E4E-ADD3BA86D22D}" type="presParOf" srcId="{016583F6-F4AD-427F-89BD-95BA07214C44}" destId="{5EF8976C-09FA-4AC4-962E-A038756D7140}" srcOrd="1" destOrd="0" presId="urn:microsoft.com/office/officeart/2005/8/layout/hierarchy1"/>
    <dgm:cxn modelId="{736458C8-A27A-4157-8C01-830514E3C001}" type="presParOf" srcId="{5EF8976C-09FA-4AC4-962E-A038756D7140}" destId="{0F2DA73D-D212-49B2-BB69-C73AD2E0F8C5}" srcOrd="0" destOrd="0" presId="urn:microsoft.com/office/officeart/2005/8/layout/hierarchy1"/>
    <dgm:cxn modelId="{09A94D47-DEC3-4B4F-B94B-8AF71E1290D8}" type="presParOf" srcId="{5EF8976C-09FA-4AC4-962E-A038756D7140}" destId="{ED4D9F4F-510A-43A2-AA58-FC527C964E07}" srcOrd="1" destOrd="0" presId="urn:microsoft.com/office/officeart/2005/8/layout/hierarchy1"/>
    <dgm:cxn modelId="{7196B08A-99FC-4E47-B0B7-1B26B804022F}" type="presParOf" srcId="{ED4D9F4F-510A-43A2-AA58-FC527C964E07}" destId="{F0CF107D-C38A-46D1-BCEF-D0AD671CA7AD}" srcOrd="0" destOrd="0" presId="urn:microsoft.com/office/officeart/2005/8/layout/hierarchy1"/>
    <dgm:cxn modelId="{4D9FA9D0-6FB0-4245-BAD2-2CC2A6E71983}" type="presParOf" srcId="{F0CF107D-C38A-46D1-BCEF-D0AD671CA7AD}" destId="{4EF88FA5-6D57-4EED-84F6-7FA6188AE124}" srcOrd="0" destOrd="0" presId="urn:microsoft.com/office/officeart/2005/8/layout/hierarchy1"/>
    <dgm:cxn modelId="{D45F9F85-3FAA-4340-B63E-45C7F5CD77B0}" type="presParOf" srcId="{F0CF107D-C38A-46D1-BCEF-D0AD671CA7AD}" destId="{607F8FB1-8E4F-46DB-98C0-33A4B57D3510}" srcOrd="1" destOrd="0" presId="urn:microsoft.com/office/officeart/2005/8/layout/hierarchy1"/>
    <dgm:cxn modelId="{D3537031-0393-4319-AFC6-4175719F53A9}" type="presParOf" srcId="{ED4D9F4F-510A-43A2-AA58-FC527C964E07}" destId="{F6FB071C-FAFA-475A-9A3E-33E731784961}" srcOrd="1" destOrd="0" presId="urn:microsoft.com/office/officeart/2005/8/layout/hierarchy1"/>
    <dgm:cxn modelId="{29218BDB-83A2-4835-BE80-7AD2E01AD759}" type="presParOf" srcId="{F6FB071C-FAFA-475A-9A3E-33E731784961}" destId="{FB51C215-6EE9-405C-857D-00232B2C4361}" srcOrd="0" destOrd="0" presId="urn:microsoft.com/office/officeart/2005/8/layout/hierarchy1"/>
    <dgm:cxn modelId="{304C3C1E-025C-4018-8D29-49FD35740DAF}" type="presParOf" srcId="{F6FB071C-FAFA-475A-9A3E-33E731784961}" destId="{4BB8DB96-8A70-4E99-A3BF-B8426665C2D6}" srcOrd="1" destOrd="0" presId="urn:microsoft.com/office/officeart/2005/8/layout/hierarchy1"/>
    <dgm:cxn modelId="{B5DDD3A0-1403-463D-8419-DBF028795738}" type="presParOf" srcId="{4BB8DB96-8A70-4E99-A3BF-B8426665C2D6}" destId="{EF7807F0-8E2C-48CD-91EB-50CB1F13AE74}" srcOrd="0" destOrd="0" presId="urn:microsoft.com/office/officeart/2005/8/layout/hierarchy1"/>
    <dgm:cxn modelId="{ECD9DB7B-389E-41F1-81D5-8D524A7B123C}" type="presParOf" srcId="{EF7807F0-8E2C-48CD-91EB-50CB1F13AE74}" destId="{3F95DECA-6184-4B02-9215-0A07A2FC878B}" srcOrd="0" destOrd="0" presId="urn:microsoft.com/office/officeart/2005/8/layout/hierarchy1"/>
    <dgm:cxn modelId="{3EFAF00C-A245-4E66-8E55-E178FD18F339}" type="presParOf" srcId="{EF7807F0-8E2C-48CD-91EB-50CB1F13AE74}" destId="{DF25725A-E4AB-43FE-BB78-A2341261BC6C}" srcOrd="1" destOrd="0" presId="urn:microsoft.com/office/officeart/2005/8/layout/hierarchy1"/>
    <dgm:cxn modelId="{8EF1CA89-ADDA-475E-9F81-9630C7ACD58B}" type="presParOf" srcId="{4BB8DB96-8A70-4E99-A3BF-B8426665C2D6}" destId="{C0827387-F61A-48BF-B9E4-DC2ABCFCE7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696F40-333B-43DE-8867-2933AAF5F7E3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922380-C94B-447C-B836-3864FB8D16FB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51B1C-707B-49C7-A75D-A65C48E1BBFE}" type="parTrans" cxnId="{3E349A1A-5906-4704-889B-5E979EC7A59A}">
      <dgm:prSet/>
      <dgm:spPr/>
      <dgm:t>
        <a:bodyPr/>
        <a:lstStyle/>
        <a:p>
          <a:endParaRPr lang="de-DE"/>
        </a:p>
      </dgm:t>
    </dgm:pt>
    <dgm:pt modelId="{27962637-2E90-4C7B-8F6C-DBA287E47180}" type="sibTrans" cxnId="{3E349A1A-5906-4704-889B-5E979EC7A59A}">
      <dgm:prSet/>
      <dgm:spPr/>
      <dgm:t>
        <a:bodyPr/>
        <a:lstStyle/>
        <a:p>
          <a:endParaRPr lang="de-DE"/>
        </a:p>
      </dgm:t>
    </dgm:pt>
    <dgm:pt modelId="{8E3CC17C-DBEC-4680-BCB7-FC6AEF4F729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ERB_EG_(n)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42D3C-CB9D-4BEF-9F42-E74BF9449B77}" type="parTrans" cxnId="{7841653B-73A8-48A3-A0D4-3471D5274175}">
      <dgm:prSet/>
      <dgm:spPr/>
      <dgm:t>
        <a:bodyPr/>
        <a:lstStyle/>
        <a:p>
          <a:endParaRPr lang="de-DE"/>
        </a:p>
      </dgm:t>
    </dgm:pt>
    <dgm:pt modelId="{F30DFA40-1E56-457F-994B-1EFACE4B9CD3}" type="sibTrans" cxnId="{7841653B-73A8-48A3-A0D4-3471D5274175}">
      <dgm:prSet/>
      <dgm:spPr/>
      <dgm:t>
        <a:bodyPr/>
        <a:lstStyle/>
        <a:p>
          <a:endParaRPr lang="de-DE"/>
        </a:p>
      </dgm:t>
    </dgm:pt>
    <dgm:pt modelId="{C8EEE601-02B8-4DF8-B978-2C8A8625777D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oder ELW 2 (Einsatzleitung)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BC0538-E3F2-4CD5-8520-5995145202AF}" type="parTrans" cxnId="{686436C5-6762-4179-BFF1-F17BF5FCDE38}">
      <dgm:prSet/>
      <dgm:spPr/>
      <dgm:t>
        <a:bodyPr/>
        <a:lstStyle/>
        <a:p>
          <a:endParaRPr lang="de-DE"/>
        </a:p>
      </dgm:t>
    </dgm:pt>
    <dgm:pt modelId="{B1EC0F00-07A9-4DF9-8C91-B8826CB524DE}" type="sibTrans" cxnId="{686436C5-6762-4179-BFF1-F17BF5FCDE38}">
      <dgm:prSet/>
      <dgm:spPr/>
      <dgm:t>
        <a:bodyPr/>
        <a:lstStyle/>
        <a:p>
          <a:endParaRPr lang="de-DE"/>
        </a:p>
      </dgm:t>
    </dgm:pt>
    <dgm:pt modelId="{44094AAB-7C4B-45A1-A0E9-C0A7BAAC541E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ERB_EL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CFDEF-45AA-4DF1-90E6-2FBF98C18243}" type="parTrans" cxnId="{31B4815F-60F3-44A4-AEA1-EF2434E0CE8D}">
      <dgm:prSet/>
      <dgm:spPr/>
      <dgm:t>
        <a:bodyPr/>
        <a:lstStyle/>
        <a:p>
          <a:endParaRPr lang="de-DE"/>
        </a:p>
      </dgm:t>
    </dgm:pt>
    <dgm:pt modelId="{D76A7C27-17E4-4B0B-BA97-7B3464FD2E73}" type="sibTrans" cxnId="{31B4815F-60F3-44A4-AEA1-EF2434E0CE8D}">
      <dgm:prSet/>
      <dgm:spPr/>
      <dgm:t>
        <a:bodyPr/>
        <a:lstStyle/>
        <a:p>
          <a:endParaRPr lang="de-DE"/>
        </a:p>
      </dgm:t>
    </dgm:pt>
    <dgm:pt modelId="{FCFE86E3-8A54-4DEB-BEA6-7DD75A26374F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(Abschnitt 2)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FABED-8210-447D-99B4-70E07AA069EF}" type="parTrans" cxnId="{9C50BDB6-9026-41AD-91D6-D3085C483DCE}">
      <dgm:prSet/>
      <dgm:spPr/>
      <dgm:t>
        <a:bodyPr/>
        <a:lstStyle/>
        <a:p>
          <a:endParaRPr lang="de-DE"/>
        </a:p>
      </dgm:t>
    </dgm:pt>
    <dgm:pt modelId="{3987D0DC-C489-4F12-9CC7-BF7CEF94FE2A}" type="sibTrans" cxnId="{9C50BDB6-9026-41AD-91D6-D3085C483DCE}">
      <dgm:prSet/>
      <dgm:spPr/>
      <dgm:t>
        <a:bodyPr/>
        <a:lstStyle/>
        <a:p>
          <a:endParaRPr lang="de-DE"/>
        </a:p>
      </dgm:t>
    </dgm:pt>
    <dgm:pt modelId="{752FB8A6-AC37-4D52-AF4C-FC05DE8C281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(Abschnitt 1)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711C9B-CCAF-4D2C-BB0E-3FFF3A9CA982}" type="parTrans" cxnId="{E54E80E9-98EB-46DA-A2F0-28106E8C956F}">
      <dgm:prSet/>
      <dgm:spPr/>
      <dgm:t>
        <a:bodyPr/>
        <a:lstStyle/>
        <a:p>
          <a:endParaRPr lang="de-DE"/>
        </a:p>
      </dgm:t>
    </dgm:pt>
    <dgm:pt modelId="{813CAF10-5209-4964-A91F-5EDD3728E0CF}" type="sibTrans" cxnId="{E54E80E9-98EB-46DA-A2F0-28106E8C956F}">
      <dgm:prSet/>
      <dgm:spPr/>
      <dgm:t>
        <a:bodyPr/>
        <a:lstStyle/>
        <a:p>
          <a:endParaRPr lang="de-DE"/>
        </a:p>
      </dgm:t>
    </dgm:pt>
    <dgm:pt modelId="{8BD945F7-E412-408F-B0C6-56397E40D6F3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303F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47D48-9C5D-424C-9FEE-F752503E249D}" type="parTrans" cxnId="{E6CD094D-010D-4722-B62E-9E5324456B64}">
      <dgm:prSet/>
      <dgm:spPr/>
      <dgm:t>
        <a:bodyPr/>
        <a:lstStyle/>
        <a:p>
          <a:endParaRPr lang="de-DE"/>
        </a:p>
      </dgm:t>
    </dgm:pt>
    <dgm:pt modelId="{CB9894AB-6135-41B1-A6A7-2CF08873385F}" type="sibTrans" cxnId="{E6CD094D-010D-4722-B62E-9E5324456B64}">
      <dgm:prSet/>
      <dgm:spPr/>
      <dgm:t>
        <a:bodyPr/>
        <a:lstStyle/>
        <a:p>
          <a:endParaRPr lang="de-DE"/>
        </a:p>
      </dgm:t>
    </dgm:pt>
    <dgm:pt modelId="{1910ECAF-B02D-4926-9B9A-DE6C627B482A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302F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18E30-AE32-4069-A66E-35372FF4F5C4}" type="parTrans" cxnId="{67E1DF51-3A1B-4B5E-919E-B44E0F1C9C46}">
      <dgm:prSet/>
      <dgm:spPr/>
      <dgm:t>
        <a:bodyPr/>
        <a:lstStyle/>
        <a:p>
          <a:endParaRPr lang="de-DE"/>
        </a:p>
      </dgm:t>
    </dgm:pt>
    <dgm:pt modelId="{9E09A99E-C744-402E-B7DA-FE7B6D8AC5FE}" type="sibTrans" cxnId="{67E1DF51-3A1B-4B5E-919E-B44E0F1C9C46}">
      <dgm:prSet/>
      <dgm:spPr/>
      <dgm:t>
        <a:bodyPr/>
        <a:lstStyle/>
        <a:p>
          <a:endParaRPr lang="de-DE"/>
        </a:p>
      </dgm:t>
    </dgm:pt>
    <dgm:pt modelId="{2102CF59-7B4A-47F3-BCED-B879A37EC5E3}">
      <dgm:prSet phldrT="[Text]"/>
      <dgm:spPr/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459E44-8437-4901-994B-4B07BA774F73}" type="parTrans" cxnId="{AACDFA78-70BF-4BF6-BDAD-5138EF16562B}">
      <dgm:prSet/>
      <dgm:spPr/>
      <dgm:t>
        <a:bodyPr/>
        <a:lstStyle/>
        <a:p>
          <a:endParaRPr lang="de-DE"/>
        </a:p>
      </dgm:t>
    </dgm:pt>
    <dgm:pt modelId="{0BB3563A-6DBD-4ABD-A5A4-EF6541927972}" type="sibTrans" cxnId="{AACDFA78-70BF-4BF6-BDAD-5138EF16562B}">
      <dgm:prSet/>
      <dgm:spPr/>
      <dgm:t>
        <a:bodyPr/>
        <a:lstStyle/>
        <a:p>
          <a:endParaRPr lang="de-DE"/>
        </a:p>
      </dgm:t>
    </dgm:pt>
    <dgm:pt modelId="{2E552512-3511-4BC4-BC8E-FB1F35E62962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36B80-4B7F-48C9-B1D9-92AF7D62F33F}" type="parTrans" cxnId="{CE4E123A-DA80-4B07-A7C0-6436BC7AC685}">
      <dgm:prSet/>
      <dgm:spPr/>
      <dgm:t>
        <a:bodyPr/>
        <a:lstStyle/>
        <a:p>
          <a:endParaRPr lang="de-DE"/>
        </a:p>
      </dgm:t>
    </dgm:pt>
    <dgm:pt modelId="{A88837D8-3573-4FA8-8F40-CC190E5E11BB}" type="sibTrans" cxnId="{CE4E123A-DA80-4B07-A7C0-6436BC7AC685}">
      <dgm:prSet/>
      <dgm:spPr/>
      <dgm:t>
        <a:bodyPr/>
        <a:lstStyle/>
        <a:p>
          <a:endParaRPr lang="de-DE"/>
        </a:p>
      </dgm:t>
    </dgm:pt>
    <dgm:pt modelId="{8D2CF0AA-B29C-4FFF-944F-D23743879E5A}" type="pres">
      <dgm:prSet presAssocID="{DD696F40-333B-43DE-8867-2933AAF5F7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A11B531-9943-433D-9D71-203E548FD222}" type="pres">
      <dgm:prSet presAssocID="{39922380-C94B-447C-B836-3864FB8D16FB}" presName="hierRoot1" presStyleCnt="0"/>
      <dgm:spPr/>
    </dgm:pt>
    <dgm:pt modelId="{29DFBE8F-0812-445D-B54F-B602148F1713}" type="pres">
      <dgm:prSet presAssocID="{39922380-C94B-447C-B836-3864FB8D16FB}" presName="composite" presStyleCnt="0"/>
      <dgm:spPr/>
    </dgm:pt>
    <dgm:pt modelId="{53E8E9DA-1F31-4B5B-B09F-59A31C032A58}" type="pres">
      <dgm:prSet presAssocID="{39922380-C94B-447C-B836-3864FB8D16FB}" presName="background" presStyleLbl="node0" presStyleIdx="0" presStyleCnt="1"/>
      <dgm:spPr/>
    </dgm:pt>
    <dgm:pt modelId="{7027846D-B09E-4B33-95F5-B381FA26E8A3}" type="pres">
      <dgm:prSet presAssocID="{39922380-C94B-447C-B836-3864FB8D16FB}" presName="text" presStyleLbl="fgAcc0" presStyleIdx="0" presStyleCnt="1" custScaleX="7972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D3C09D-1845-4ECF-9F33-B0D4D32CA767}" type="pres">
      <dgm:prSet presAssocID="{39922380-C94B-447C-B836-3864FB8D16FB}" presName="hierChild2" presStyleCnt="0"/>
      <dgm:spPr/>
    </dgm:pt>
    <dgm:pt modelId="{97EEEBAD-C3AF-40DF-B0E1-B4C1C9FC374F}" type="pres">
      <dgm:prSet presAssocID="{1B042D3C-CB9D-4BEF-9F42-E74BF9449B77}" presName="Name10" presStyleLbl="parChTrans1D2" presStyleIdx="0" presStyleCnt="1"/>
      <dgm:spPr/>
      <dgm:t>
        <a:bodyPr/>
        <a:lstStyle/>
        <a:p>
          <a:endParaRPr lang="de-DE"/>
        </a:p>
      </dgm:t>
    </dgm:pt>
    <dgm:pt modelId="{142BF3E9-5251-40CF-99BB-A2F1A44B3FA2}" type="pres">
      <dgm:prSet presAssocID="{8E3CC17C-DBEC-4680-BCB7-FC6AEF4F7297}" presName="hierRoot2" presStyleCnt="0"/>
      <dgm:spPr/>
    </dgm:pt>
    <dgm:pt modelId="{2EC8609B-FEAC-4768-AA0F-CA0654A75783}" type="pres">
      <dgm:prSet presAssocID="{8E3CC17C-DBEC-4680-BCB7-FC6AEF4F7297}" presName="composite2" presStyleCnt="0"/>
      <dgm:spPr/>
    </dgm:pt>
    <dgm:pt modelId="{756DDC39-5FAC-4937-8FD6-3CB090C7DD87}" type="pres">
      <dgm:prSet presAssocID="{8E3CC17C-DBEC-4680-BCB7-FC6AEF4F7297}" presName="background2" presStyleLbl="node2" presStyleIdx="0" presStyleCnt="1"/>
      <dgm:spPr>
        <a:solidFill>
          <a:srgbClr val="0070C0"/>
        </a:solidFill>
      </dgm:spPr>
    </dgm:pt>
    <dgm:pt modelId="{1B0322D4-2228-4BB3-A54A-0D1295C3728B}" type="pres">
      <dgm:prSet presAssocID="{8E3CC17C-DBEC-4680-BCB7-FC6AEF4F7297}" presName="text2" presStyleLbl="fgAcc2" presStyleIdx="0" presStyleCnt="1" custScaleX="798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0DA86F-001B-41D5-8198-444B13429C80}" type="pres">
      <dgm:prSet presAssocID="{8E3CC17C-DBEC-4680-BCB7-FC6AEF4F7297}" presName="hierChild3" presStyleCnt="0"/>
      <dgm:spPr/>
    </dgm:pt>
    <dgm:pt modelId="{98A8365A-10F0-4BAB-A4BC-EC20A757D8A5}" type="pres">
      <dgm:prSet presAssocID="{BBBC0538-E3F2-4CD5-8520-5995145202AF}" presName="Name17" presStyleLbl="parChTrans1D3" presStyleIdx="0" presStyleCnt="1"/>
      <dgm:spPr/>
      <dgm:t>
        <a:bodyPr/>
        <a:lstStyle/>
        <a:p>
          <a:endParaRPr lang="de-DE"/>
        </a:p>
      </dgm:t>
    </dgm:pt>
    <dgm:pt modelId="{016583F6-F4AD-427F-89BD-95BA07214C44}" type="pres">
      <dgm:prSet presAssocID="{C8EEE601-02B8-4DF8-B978-2C8A8625777D}" presName="hierRoot3" presStyleCnt="0"/>
      <dgm:spPr/>
    </dgm:pt>
    <dgm:pt modelId="{414DEB7F-986F-4547-9722-DF9F9F2129A3}" type="pres">
      <dgm:prSet presAssocID="{C8EEE601-02B8-4DF8-B978-2C8A8625777D}" presName="composite3" presStyleCnt="0"/>
      <dgm:spPr/>
    </dgm:pt>
    <dgm:pt modelId="{021B2D10-F2E0-41A7-A3F6-E902C03AB7A0}" type="pres">
      <dgm:prSet presAssocID="{C8EEE601-02B8-4DF8-B978-2C8A8625777D}" presName="background3" presStyleLbl="node3" presStyleIdx="0" presStyleCnt="1"/>
      <dgm:spPr/>
    </dgm:pt>
    <dgm:pt modelId="{5002EA92-0B76-4F77-B62F-618C456E3DCC}" type="pres">
      <dgm:prSet presAssocID="{C8EEE601-02B8-4DF8-B978-2C8A8625777D}" presName="text3" presStyleLbl="fgAcc3" presStyleIdx="0" presStyleCnt="1" custScaleX="79869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F8976C-09FA-4AC4-962E-A038756D7140}" type="pres">
      <dgm:prSet presAssocID="{C8EEE601-02B8-4DF8-B978-2C8A8625777D}" presName="hierChild4" presStyleCnt="0"/>
      <dgm:spPr/>
    </dgm:pt>
    <dgm:pt modelId="{0F2DA73D-D212-49B2-BB69-C73AD2E0F8C5}" type="pres">
      <dgm:prSet presAssocID="{B70CFDEF-45AA-4DF1-90E6-2FBF98C18243}" presName="Name23" presStyleLbl="parChTrans1D4" presStyleIdx="0" presStyleCnt="7"/>
      <dgm:spPr/>
      <dgm:t>
        <a:bodyPr/>
        <a:lstStyle/>
        <a:p>
          <a:endParaRPr lang="de-DE"/>
        </a:p>
      </dgm:t>
    </dgm:pt>
    <dgm:pt modelId="{ED4D9F4F-510A-43A2-AA58-FC527C964E07}" type="pres">
      <dgm:prSet presAssocID="{44094AAB-7C4B-45A1-A0E9-C0A7BAAC541E}" presName="hierRoot4" presStyleCnt="0"/>
      <dgm:spPr/>
    </dgm:pt>
    <dgm:pt modelId="{F0CF107D-C38A-46D1-BCEF-D0AD671CA7AD}" type="pres">
      <dgm:prSet presAssocID="{44094AAB-7C4B-45A1-A0E9-C0A7BAAC541E}" presName="composite4" presStyleCnt="0"/>
      <dgm:spPr/>
    </dgm:pt>
    <dgm:pt modelId="{4EF88FA5-6D57-4EED-84F6-7FA6188AE124}" type="pres">
      <dgm:prSet presAssocID="{44094AAB-7C4B-45A1-A0E9-C0A7BAAC541E}" presName="background4" presStyleLbl="node4" presStyleIdx="0" presStyleCnt="7"/>
      <dgm:spPr>
        <a:solidFill>
          <a:srgbClr val="0070C0"/>
        </a:solidFill>
      </dgm:spPr>
    </dgm:pt>
    <dgm:pt modelId="{607F8FB1-8E4F-46DB-98C0-33A4B57D3510}" type="pres">
      <dgm:prSet presAssocID="{44094AAB-7C4B-45A1-A0E9-C0A7BAAC541E}" presName="text4" presStyleLbl="fgAcc4" presStyleIdx="0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FB071C-FAFA-475A-9A3E-33E731784961}" type="pres">
      <dgm:prSet presAssocID="{44094AAB-7C4B-45A1-A0E9-C0A7BAAC541E}" presName="hierChild5" presStyleCnt="0"/>
      <dgm:spPr/>
    </dgm:pt>
    <dgm:pt modelId="{D537B89E-84D0-4B7D-AEF7-F3976620C831}" type="pres">
      <dgm:prSet presAssocID="{47711C9B-CCAF-4D2C-BB0E-3FFF3A9CA982}" presName="Name23" presStyleLbl="parChTrans1D4" presStyleIdx="1" presStyleCnt="7" custSzX="1676264"/>
      <dgm:spPr/>
      <dgm:t>
        <a:bodyPr/>
        <a:lstStyle/>
        <a:p>
          <a:endParaRPr lang="de-DE"/>
        </a:p>
      </dgm:t>
    </dgm:pt>
    <dgm:pt modelId="{6CC834EC-4C01-4599-908C-8C68CC038EC4}" type="pres">
      <dgm:prSet presAssocID="{752FB8A6-AC37-4D52-AF4C-FC05DE8C2817}" presName="hierRoot4" presStyleCnt="0"/>
      <dgm:spPr/>
    </dgm:pt>
    <dgm:pt modelId="{39A8FF86-2242-44A6-87B5-5FE6E517F0E0}" type="pres">
      <dgm:prSet presAssocID="{752FB8A6-AC37-4D52-AF4C-FC05DE8C2817}" presName="composite4" presStyleCnt="0"/>
      <dgm:spPr/>
    </dgm:pt>
    <dgm:pt modelId="{2D14DF9E-0BA6-49F6-B8CC-6125F3F5F33E}" type="pres">
      <dgm:prSet presAssocID="{752FB8A6-AC37-4D52-AF4C-FC05DE8C2817}" presName="background4" presStyleLbl="node4" presStyleIdx="1" presStyleCnt="7"/>
      <dgm:spPr/>
    </dgm:pt>
    <dgm:pt modelId="{8B3BC305-9E00-450B-960F-EFA09169CD1C}" type="pres">
      <dgm:prSet presAssocID="{752FB8A6-AC37-4D52-AF4C-FC05DE8C2817}" presName="text4" presStyleLbl="fgAcc4" presStyleIdx="1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562686-9DA7-4881-A575-DF4317B2A598}" type="pres">
      <dgm:prSet presAssocID="{752FB8A6-AC37-4D52-AF4C-FC05DE8C2817}" presName="hierChild5" presStyleCnt="0"/>
      <dgm:spPr/>
    </dgm:pt>
    <dgm:pt modelId="{4F6EEA86-0AAB-4304-9253-3809DFF7A200}" type="pres">
      <dgm:prSet presAssocID="{7D647D48-9C5D-424C-9FEE-F752503E249D}" presName="Name23" presStyleLbl="parChTrans1D4" presStyleIdx="2" presStyleCnt="7" custSzX="73932"/>
      <dgm:spPr/>
      <dgm:t>
        <a:bodyPr/>
        <a:lstStyle/>
        <a:p>
          <a:endParaRPr lang="de-DE"/>
        </a:p>
      </dgm:t>
    </dgm:pt>
    <dgm:pt modelId="{457EDA35-7ACA-4484-B225-A69A656A0952}" type="pres">
      <dgm:prSet presAssocID="{8BD945F7-E412-408F-B0C6-56397E40D6F3}" presName="hierRoot4" presStyleCnt="0"/>
      <dgm:spPr/>
    </dgm:pt>
    <dgm:pt modelId="{962F47FB-4320-4A59-B537-6CB1CE1B99B7}" type="pres">
      <dgm:prSet presAssocID="{8BD945F7-E412-408F-B0C6-56397E40D6F3}" presName="composite4" presStyleCnt="0"/>
      <dgm:spPr/>
    </dgm:pt>
    <dgm:pt modelId="{F479848E-4247-4BBA-8E44-6AE33602B1EC}" type="pres">
      <dgm:prSet presAssocID="{8BD945F7-E412-408F-B0C6-56397E40D6F3}" presName="background4" presStyleLbl="node4" presStyleIdx="2" presStyleCnt="7"/>
      <dgm:spPr>
        <a:solidFill>
          <a:srgbClr val="0070C0"/>
        </a:solidFill>
        <a:ln>
          <a:solidFill>
            <a:srgbClr val="0070C0"/>
          </a:solidFill>
        </a:ln>
      </dgm:spPr>
    </dgm:pt>
    <dgm:pt modelId="{03D60F07-8B92-4B97-86B7-587EC8D4FF3B}" type="pres">
      <dgm:prSet presAssocID="{8BD945F7-E412-408F-B0C6-56397E40D6F3}" presName="text4" presStyleLbl="fgAcc4" presStyleIdx="2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8992E02-12CE-40AF-958C-1B734EC2EF47}" type="pres">
      <dgm:prSet presAssocID="{8BD945F7-E412-408F-B0C6-56397E40D6F3}" presName="hierChild5" presStyleCnt="0"/>
      <dgm:spPr/>
    </dgm:pt>
    <dgm:pt modelId="{CE20859C-B185-4985-9D94-D0BC6D3D15B6}" type="pres">
      <dgm:prSet presAssocID="{51A36B80-4B7F-48C9-B1D9-92AF7D62F33F}" presName="Name23" presStyleLbl="parChTrans1D4" presStyleIdx="3" presStyleCnt="7" custSzX="73932"/>
      <dgm:spPr/>
      <dgm:t>
        <a:bodyPr/>
        <a:lstStyle/>
        <a:p>
          <a:endParaRPr lang="de-DE"/>
        </a:p>
      </dgm:t>
    </dgm:pt>
    <dgm:pt modelId="{AA3830D2-B768-4DBC-A42A-D7D635414A77}" type="pres">
      <dgm:prSet presAssocID="{2E552512-3511-4BC4-BC8E-FB1F35E62962}" presName="hierRoot4" presStyleCnt="0"/>
      <dgm:spPr/>
    </dgm:pt>
    <dgm:pt modelId="{69D73E7A-04D1-45DA-948C-BB46B91913C6}" type="pres">
      <dgm:prSet presAssocID="{2E552512-3511-4BC4-BC8E-FB1F35E62962}" presName="composite4" presStyleCnt="0"/>
      <dgm:spPr/>
    </dgm:pt>
    <dgm:pt modelId="{E5E99632-8C97-4A0A-8BA1-614DADB444AC}" type="pres">
      <dgm:prSet presAssocID="{2E552512-3511-4BC4-BC8E-FB1F35E62962}" presName="background4" presStyleLbl="node4" presStyleIdx="3" presStyleCnt="7"/>
      <dgm:spPr/>
    </dgm:pt>
    <dgm:pt modelId="{E184CE58-A7A1-404F-91B5-257A5A79E19E}" type="pres">
      <dgm:prSet presAssocID="{2E552512-3511-4BC4-BC8E-FB1F35E62962}" presName="text4" presStyleLbl="fgAcc4" presStyleIdx="3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857800-5725-47D4-ABE9-6BF847EE23CD}" type="pres">
      <dgm:prSet presAssocID="{2E552512-3511-4BC4-BC8E-FB1F35E62962}" presName="hierChild5" presStyleCnt="0"/>
      <dgm:spPr/>
    </dgm:pt>
    <dgm:pt modelId="{FB51C215-6EE9-405C-857D-00232B2C4361}" type="pres">
      <dgm:prSet presAssocID="{F53FABED-8210-447D-99B4-70E07AA069EF}" presName="Name23" presStyleLbl="parChTrans1D4" presStyleIdx="4" presStyleCnt="7" custSzX="1676264"/>
      <dgm:spPr/>
      <dgm:t>
        <a:bodyPr/>
        <a:lstStyle/>
        <a:p>
          <a:endParaRPr lang="de-DE"/>
        </a:p>
      </dgm:t>
    </dgm:pt>
    <dgm:pt modelId="{4BB8DB96-8A70-4E99-A3BF-B8426665C2D6}" type="pres">
      <dgm:prSet presAssocID="{FCFE86E3-8A54-4DEB-BEA6-7DD75A26374F}" presName="hierRoot4" presStyleCnt="0"/>
      <dgm:spPr/>
    </dgm:pt>
    <dgm:pt modelId="{EF7807F0-8E2C-48CD-91EB-50CB1F13AE74}" type="pres">
      <dgm:prSet presAssocID="{FCFE86E3-8A54-4DEB-BEA6-7DD75A26374F}" presName="composite4" presStyleCnt="0"/>
      <dgm:spPr/>
    </dgm:pt>
    <dgm:pt modelId="{3F95DECA-6184-4B02-9215-0A07A2FC878B}" type="pres">
      <dgm:prSet presAssocID="{FCFE86E3-8A54-4DEB-BEA6-7DD75A26374F}" presName="background4" presStyleLbl="node4" presStyleIdx="4" presStyleCnt="7"/>
      <dgm:spPr/>
    </dgm:pt>
    <dgm:pt modelId="{DF25725A-E4AB-43FE-BB78-A2341261BC6C}" type="pres">
      <dgm:prSet presAssocID="{FCFE86E3-8A54-4DEB-BEA6-7DD75A26374F}" presName="text4" presStyleLbl="fgAcc4" presStyleIdx="4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0827387-F61A-48BF-B9E4-DC2ABCFCE7F4}" type="pres">
      <dgm:prSet presAssocID="{FCFE86E3-8A54-4DEB-BEA6-7DD75A26374F}" presName="hierChild5" presStyleCnt="0"/>
      <dgm:spPr/>
    </dgm:pt>
    <dgm:pt modelId="{037D2764-09F5-497E-90A0-979A49B37BF8}" type="pres">
      <dgm:prSet presAssocID="{36818E30-AE32-4069-A66E-35372FF4F5C4}" presName="Name23" presStyleLbl="parChTrans1D4" presStyleIdx="5" presStyleCnt="7" custSzX="73932"/>
      <dgm:spPr/>
      <dgm:t>
        <a:bodyPr/>
        <a:lstStyle/>
        <a:p>
          <a:endParaRPr lang="de-DE"/>
        </a:p>
      </dgm:t>
    </dgm:pt>
    <dgm:pt modelId="{28F2EF07-2DFF-4F28-8190-C0D1CF4C979B}" type="pres">
      <dgm:prSet presAssocID="{1910ECAF-B02D-4926-9B9A-DE6C627B482A}" presName="hierRoot4" presStyleCnt="0"/>
      <dgm:spPr/>
    </dgm:pt>
    <dgm:pt modelId="{76CD9CFD-6C20-413F-92AD-3D5B1EA23F09}" type="pres">
      <dgm:prSet presAssocID="{1910ECAF-B02D-4926-9B9A-DE6C627B482A}" presName="composite4" presStyleCnt="0"/>
      <dgm:spPr/>
    </dgm:pt>
    <dgm:pt modelId="{A6D7AE9B-F372-44A4-98A1-7252CD2A3740}" type="pres">
      <dgm:prSet presAssocID="{1910ECAF-B02D-4926-9B9A-DE6C627B482A}" presName="background4" presStyleLbl="node4" presStyleIdx="5" presStyleCnt="7"/>
      <dgm:spPr>
        <a:solidFill>
          <a:srgbClr val="0070C0"/>
        </a:solidFill>
        <a:ln>
          <a:solidFill>
            <a:srgbClr val="0070C0"/>
          </a:solidFill>
        </a:ln>
      </dgm:spPr>
    </dgm:pt>
    <dgm:pt modelId="{B4CCC710-9C4F-41AD-B02B-2BFDF67B38EC}" type="pres">
      <dgm:prSet presAssocID="{1910ECAF-B02D-4926-9B9A-DE6C627B482A}" presName="text4" presStyleLbl="fgAcc4" presStyleIdx="5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B0012E5-381E-40E3-8307-4C6EE1168FA4}" type="pres">
      <dgm:prSet presAssocID="{1910ECAF-B02D-4926-9B9A-DE6C627B482A}" presName="hierChild5" presStyleCnt="0"/>
      <dgm:spPr/>
    </dgm:pt>
    <dgm:pt modelId="{7B4AA176-36F4-43D8-9E2D-43BC9940DD8C}" type="pres">
      <dgm:prSet presAssocID="{7D459E44-8437-4901-994B-4B07BA774F73}" presName="Name23" presStyleLbl="parChTrans1D4" presStyleIdx="6" presStyleCnt="7" custSzX="73932"/>
      <dgm:spPr/>
      <dgm:t>
        <a:bodyPr/>
        <a:lstStyle/>
        <a:p>
          <a:endParaRPr lang="de-DE"/>
        </a:p>
      </dgm:t>
    </dgm:pt>
    <dgm:pt modelId="{44D8E52A-5E1A-4B07-B03C-9A490B214FA4}" type="pres">
      <dgm:prSet presAssocID="{2102CF59-7B4A-47F3-BCED-B879A37EC5E3}" presName="hierRoot4" presStyleCnt="0"/>
      <dgm:spPr/>
    </dgm:pt>
    <dgm:pt modelId="{F3ABA3FE-04DD-48D5-A13C-77CF00B748B3}" type="pres">
      <dgm:prSet presAssocID="{2102CF59-7B4A-47F3-BCED-B879A37EC5E3}" presName="composite4" presStyleCnt="0"/>
      <dgm:spPr/>
    </dgm:pt>
    <dgm:pt modelId="{A8DC0B52-015C-420B-A46C-FB0E51757DB3}" type="pres">
      <dgm:prSet presAssocID="{2102CF59-7B4A-47F3-BCED-B879A37EC5E3}" presName="background4" presStyleLbl="node4" presStyleIdx="6" presStyleCnt="7"/>
      <dgm:spPr/>
    </dgm:pt>
    <dgm:pt modelId="{11032B96-7227-4D3A-80CC-FDE13EE983DF}" type="pres">
      <dgm:prSet presAssocID="{2102CF59-7B4A-47F3-BCED-B879A37EC5E3}" presName="text4" presStyleLbl="fgAcc4" presStyleIdx="6" presStyleCnt="7" custScaleX="53962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0AC80F2-A439-4544-B28D-3208A92EBD31}" type="pres">
      <dgm:prSet presAssocID="{2102CF59-7B4A-47F3-BCED-B879A37EC5E3}" presName="hierChild5" presStyleCnt="0"/>
      <dgm:spPr/>
    </dgm:pt>
  </dgm:ptLst>
  <dgm:cxnLst>
    <dgm:cxn modelId="{3595AC1F-D308-4B8F-B3AC-F13DBEC4AB13}" type="presOf" srcId="{39922380-C94B-447C-B836-3864FB8D16FB}" destId="{7027846D-B09E-4B33-95F5-B381FA26E8A3}" srcOrd="0" destOrd="0" presId="urn:microsoft.com/office/officeart/2005/8/layout/hierarchy1"/>
    <dgm:cxn modelId="{6BE97C10-CBAA-4531-AAE5-AB8AAAC3DA94}" type="presOf" srcId="{44094AAB-7C4B-45A1-A0E9-C0A7BAAC541E}" destId="{607F8FB1-8E4F-46DB-98C0-33A4B57D3510}" srcOrd="0" destOrd="0" presId="urn:microsoft.com/office/officeart/2005/8/layout/hierarchy1"/>
    <dgm:cxn modelId="{91DD0FEC-455A-4E13-98CC-40435AD16BA6}" type="presOf" srcId="{1910ECAF-B02D-4926-9B9A-DE6C627B482A}" destId="{B4CCC710-9C4F-41AD-B02B-2BFDF67B38EC}" srcOrd="0" destOrd="0" presId="urn:microsoft.com/office/officeart/2005/8/layout/hierarchy1"/>
    <dgm:cxn modelId="{92F76168-4C4A-4E38-B65C-0CACEC5D6B4F}" type="presOf" srcId="{FCFE86E3-8A54-4DEB-BEA6-7DD75A26374F}" destId="{DF25725A-E4AB-43FE-BB78-A2341261BC6C}" srcOrd="0" destOrd="0" presId="urn:microsoft.com/office/officeart/2005/8/layout/hierarchy1"/>
    <dgm:cxn modelId="{7841653B-73A8-48A3-A0D4-3471D5274175}" srcId="{39922380-C94B-447C-B836-3864FB8D16FB}" destId="{8E3CC17C-DBEC-4680-BCB7-FC6AEF4F7297}" srcOrd="0" destOrd="0" parTransId="{1B042D3C-CB9D-4BEF-9F42-E74BF9449B77}" sibTransId="{F30DFA40-1E56-457F-994B-1EFACE4B9CD3}"/>
    <dgm:cxn modelId="{31B4815F-60F3-44A4-AEA1-EF2434E0CE8D}" srcId="{C8EEE601-02B8-4DF8-B978-2C8A8625777D}" destId="{44094AAB-7C4B-45A1-A0E9-C0A7BAAC541E}" srcOrd="0" destOrd="0" parTransId="{B70CFDEF-45AA-4DF1-90E6-2FBF98C18243}" sibTransId="{D76A7C27-17E4-4B0B-BA97-7B3464FD2E73}"/>
    <dgm:cxn modelId="{16B88D26-8DE1-446F-94C6-840DD35C0231}" type="presOf" srcId="{B70CFDEF-45AA-4DF1-90E6-2FBF98C18243}" destId="{0F2DA73D-D212-49B2-BB69-C73AD2E0F8C5}" srcOrd="0" destOrd="0" presId="urn:microsoft.com/office/officeart/2005/8/layout/hierarchy1"/>
    <dgm:cxn modelId="{0DC2BD93-B577-4DF9-B811-B525B0738F9E}" type="presOf" srcId="{7D459E44-8437-4901-994B-4B07BA774F73}" destId="{7B4AA176-36F4-43D8-9E2D-43BC9940DD8C}" srcOrd="0" destOrd="0" presId="urn:microsoft.com/office/officeart/2005/8/layout/hierarchy1"/>
    <dgm:cxn modelId="{CE4E123A-DA80-4B07-A7C0-6436BC7AC685}" srcId="{8BD945F7-E412-408F-B0C6-56397E40D6F3}" destId="{2E552512-3511-4BC4-BC8E-FB1F35E62962}" srcOrd="0" destOrd="0" parTransId="{51A36B80-4B7F-48C9-B1D9-92AF7D62F33F}" sibTransId="{A88837D8-3573-4FA8-8F40-CC190E5E11BB}"/>
    <dgm:cxn modelId="{95B6ED9F-371E-4012-B845-5CA219F1E392}" type="presOf" srcId="{2E552512-3511-4BC4-BC8E-FB1F35E62962}" destId="{E184CE58-A7A1-404F-91B5-257A5A79E19E}" srcOrd="0" destOrd="0" presId="urn:microsoft.com/office/officeart/2005/8/layout/hierarchy1"/>
    <dgm:cxn modelId="{75AAC36B-822D-4ACF-ABD0-B7808CE9DCA0}" type="presOf" srcId="{51A36B80-4B7F-48C9-B1D9-92AF7D62F33F}" destId="{CE20859C-B185-4985-9D94-D0BC6D3D15B6}" srcOrd="0" destOrd="0" presId="urn:microsoft.com/office/officeart/2005/8/layout/hierarchy1"/>
    <dgm:cxn modelId="{553E27CD-CD38-438E-9D33-4727F6BAF200}" type="presOf" srcId="{36818E30-AE32-4069-A66E-35372FF4F5C4}" destId="{037D2764-09F5-497E-90A0-979A49B37BF8}" srcOrd="0" destOrd="0" presId="urn:microsoft.com/office/officeart/2005/8/layout/hierarchy1"/>
    <dgm:cxn modelId="{9A72AAC8-408D-465B-A9BC-93797F75DB4A}" type="presOf" srcId="{7D647D48-9C5D-424C-9FEE-F752503E249D}" destId="{4F6EEA86-0AAB-4304-9253-3809DFF7A200}" srcOrd="0" destOrd="0" presId="urn:microsoft.com/office/officeart/2005/8/layout/hierarchy1"/>
    <dgm:cxn modelId="{686436C5-6762-4179-BFF1-F17BF5FCDE38}" srcId="{8E3CC17C-DBEC-4680-BCB7-FC6AEF4F7297}" destId="{C8EEE601-02B8-4DF8-B978-2C8A8625777D}" srcOrd="0" destOrd="0" parTransId="{BBBC0538-E3F2-4CD5-8520-5995145202AF}" sibTransId="{B1EC0F00-07A9-4DF9-8C91-B8826CB524DE}"/>
    <dgm:cxn modelId="{28E00940-6CDB-45E5-BB2C-5DB376B77503}" type="presOf" srcId="{C8EEE601-02B8-4DF8-B978-2C8A8625777D}" destId="{5002EA92-0B76-4F77-B62F-618C456E3DCC}" srcOrd="0" destOrd="0" presId="urn:microsoft.com/office/officeart/2005/8/layout/hierarchy1"/>
    <dgm:cxn modelId="{E6CD094D-010D-4722-B62E-9E5324456B64}" srcId="{752FB8A6-AC37-4D52-AF4C-FC05DE8C2817}" destId="{8BD945F7-E412-408F-B0C6-56397E40D6F3}" srcOrd="0" destOrd="0" parTransId="{7D647D48-9C5D-424C-9FEE-F752503E249D}" sibTransId="{CB9894AB-6135-41B1-A6A7-2CF08873385F}"/>
    <dgm:cxn modelId="{3E349A1A-5906-4704-889B-5E979EC7A59A}" srcId="{DD696F40-333B-43DE-8867-2933AAF5F7E3}" destId="{39922380-C94B-447C-B836-3864FB8D16FB}" srcOrd="0" destOrd="0" parTransId="{0B251B1C-707B-49C7-A75D-A65C48E1BBFE}" sibTransId="{27962637-2E90-4C7B-8F6C-DBA287E47180}"/>
    <dgm:cxn modelId="{E54E80E9-98EB-46DA-A2F0-28106E8C956F}" srcId="{44094AAB-7C4B-45A1-A0E9-C0A7BAAC541E}" destId="{752FB8A6-AC37-4D52-AF4C-FC05DE8C2817}" srcOrd="0" destOrd="0" parTransId="{47711C9B-CCAF-4D2C-BB0E-3FFF3A9CA982}" sibTransId="{813CAF10-5209-4964-A91F-5EDD3728E0CF}"/>
    <dgm:cxn modelId="{8363FC41-E56D-4714-B5B8-C40A5694993B}" type="presOf" srcId="{8BD945F7-E412-408F-B0C6-56397E40D6F3}" destId="{03D60F07-8B92-4B97-86B7-587EC8D4FF3B}" srcOrd="0" destOrd="0" presId="urn:microsoft.com/office/officeart/2005/8/layout/hierarchy1"/>
    <dgm:cxn modelId="{DB8E1657-B4AF-4CD8-BA4B-A9CBB662AABB}" type="presOf" srcId="{2102CF59-7B4A-47F3-BCED-B879A37EC5E3}" destId="{11032B96-7227-4D3A-80CC-FDE13EE983DF}" srcOrd="0" destOrd="0" presId="urn:microsoft.com/office/officeart/2005/8/layout/hierarchy1"/>
    <dgm:cxn modelId="{7A5ED284-BC90-4E01-8280-217889A0C3A9}" type="presOf" srcId="{F53FABED-8210-447D-99B4-70E07AA069EF}" destId="{FB51C215-6EE9-405C-857D-00232B2C4361}" srcOrd="0" destOrd="0" presId="urn:microsoft.com/office/officeart/2005/8/layout/hierarchy1"/>
    <dgm:cxn modelId="{1320CEF6-C4FA-4B57-9D36-1FE64480D5A0}" type="presOf" srcId="{47711C9B-CCAF-4D2C-BB0E-3FFF3A9CA982}" destId="{D537B89E-84D0-4B7D-AEF7-F3976620C831}" srcOrd="0" destOrd="0" presId="urn:microsoft.com/office/officeart/2005/8/layout/hierarchy1"/>
    <dgm:cxn modelId="{192454C0-2A9C-4C97-BC60-751D7007B49D}" type="presOf" srcId="{BBBC0538-E3F2-4CD5-8520-5995145202AF}" destId="{98A8365A-10F0-4BAB-A4BC-EC20A757D8A5}" srcOrd="0" destOrd="0" presId="urn:microsoft.com/office/officeart/2005/8/layout/hierarchy1"/>
    <dgm:cxn modelId="{C350C730-98A8-406D-A5C0-480A5B9F48C6}" type="presOf" srcId="{1B042D3C-CB9D-4BEF-9F42-E74BF9449B77}" destId="{97EEEBAD-C3AF-40DF-B0E1-B4C1C9FC374F}" srcOrd="0" destOrd="0" presId="urn:microsoft.com/office/officeart/2005/8/layout/hierarchy1"/>
    <dgm:cxn modelId="{04D794A1-E95D-4538-A6B1-DF553C22E637}" type="presOf" srcId="{8E3CC17C-DBEC-4680-BCB7-FC6AEF4F7297}" destId="{1B0322D4-2228-4BB3-A54A-0D1295C3728B}" srcOrd="0" destOrd="0" presId="urn:microsoft.com/office/officeart/2005/8/layout/hierarchy1"/>
    <dgm:cxn modelId="{AACDFA78-70BF-4BF6-BDAD-5138EF16562B}" srcId="{1910ECAF-B02D-4926-9B9A-DE6C627B482A}" destId="{2102CF59-7B4A-47F3-BCED-B879A37EC5E3}" srcOrd="0" destOrd="0" parTransId="{7D459E44-8437-4901-994B-4B07BA774F73}" sibTransId="{0BB3563A-6DBD-4ABD-A5A4-EF6541927972}"/>
    <dgm:cxn modelId="{1F2E791F-4D40-4A18-B6E5-AE40BF8980CC}" type="presOf" srcId="{752FB8A6-AC37-4D52-AF4C-FC05DE8C2817}" destId="{8B3BC305-9E00-450B-960F-EFA09169CD1C}" srcOrd="0" destOrd="0" presId="urn:microsoft.com/office/officeart/2005/8/layout/hierarchy1"/>
    <dgm:cxn modelId="{B448FE14-6760-45B0-82D2-83D15D4BA235}" type="presOf" srcId="{DD696F40-333B-43DE-8867-2933AAF5F7E3}" destId="{8D2CF0AA-B29C-4FFF-944F-D23743879E5A}" srcOrd="0" destOrd="0" presId="urn:microsoft.com/office/officeart/2005/8/layout/hierarchy1"/>
    <dgm:cxn modelId="{9C50BDB6-9026-41AD-91D6-D3085C483DCE}" srcId="{44094AAB-7C4B-45A1-A0E9-C0A7BAAC541E}" destId="{FCFE86E3-8A54-4DEB-BEA6-7DD75A26374F}" srcOrd="1" destOrd="0" parTransId="{F53FABED-8210-447D-99B4-70E07AA069EF}" sibTransId="{3987D0DC-C489-4F12-9CC7-BF7CEF94FE2A}"/>
    <dgm:cxn modelId="{67E1DF51-3A1B-4B5E-919E-B44E0F1C9C46}" srcId="{FCFE86E3-8A54-4DEB-BEA6-7DD75A26374F}" destId="{1910ECAF-B02D-4926-9B9A-DE6C627B482A}" srcOrd="0" destOrd="0" parTransId="{36818E30-AE32-4069-A66E-35372FF4F5C4}" sibTransId="{9E09A99E-C744-402E-B7DA-FE7B6D8AC5FE}"/>
    <dgm:cxn modelId="{C0A771CA-8C68-41F7-AE6D-21B6D39953EA}" type="presParOf" srcId="{8D2CF0AA-B29C-4FFF-944F-D23743879E5A}" destId="{CA11B531-9943-433D-9D71-203E548FD222}" srcOrd="0" destOrd="0" presId="urn:microsoft.com/office/officeart/2005/8/layout/hierarchy1"/>
    <dgm:cxn modelId="{304BF870-5AF8-43B9-BE3B-2E94F850F89E}" type="presParOf" srcId="{CA11B531-9943-433D-9D71-203E548FD222}" destId="{29DFBE8F-0812-445D-B54F-B602148F1713}" srcOrd="0" destOrd="0" presId="urn:microsoft.com/office/officeart/2005/8/layout/hierarchy1"/>
    <dgm:cxn modelId="{ABA3B8B6-F616-44B1-BD8A-8550B618FC8E}" type="presParOf" srcId="{29DFBE8F-0812-445D-B54F-B602148F1713}" destId="{53E8E9DA-1F31-4B5B-B09F-59A31C032A58}" srcOrd="0" destOrd="0" presId="urn:microsoft.com/office/officeart/2005/8/layout/hierarchy1"/>
    <dgm:cxn modelId="{8B30ABAC-E84D-4DE7-82BC-3920E2C90B6D}" type="presParOf" srcId="{29DFBE8F-0812-445D-B54F-B602148F1713}" destId="{7027846D-B09E-4B33-95F5-B381FA26E8A3}" srcOrd="1" destOrd="0" presId="urn:microsoft.com/office/officeart/2005/8/layout/hierarchy1"/>
    <dgm:cxn modelId="{71F15CB9-5FDC-4E96-A400-49E4F486E234}" type="presParOf" srcId="{CA11B531-9943-433D-9D71-203E548FD222}" destId="{1ED3C09D-1845-4ECF-9F33-B0D4D32CA767}" srcOrd="1" destOrd="0" presId="urn:microsoft.com/office/officeart/2005/8/layout/hierarchy1"/>
    <dgm:cxn modelId="{77110760-1573-4621-AAFE-D0080495AC90}" type="presParOf" srcId="{1ED3C09D-1845-4ECF-9F33-B0D4D32CA767}" destId="{97EEEBAD-C3AF-40DF-B0E1-B4C1C9FC374F}" srcOrd="0" destOrd="0" presId="urn:microsoft.com/office/officeart/2005/8/layout/hierarchy1"/>
    <dgm:cxn modelId="{FF518820-1B91-4035-995A-A054D2BEFB11}" type="presParOf" srcId="{1ED3C09D-1845-4ECF-9F33-B0D4D32CA767}" destId="{142BF3E9-5251-40CF-99BB-A2F1A44B3FA2}" srcOrd="1" destOrd="0" presId="urn:microsoft.com/office/officeart/2005/8/layout/hierarchy1"/>
    <dgm:cxn modelId="{A971D899-4565-450F-9668-89110A7E6CE9}" type="presParOf" srcId="{142BF3E9-5251-40CF-99BB-A2F1A44B3FA2}" destId="{2EC8609B-FEAC-4768-AA0F-CA0654A75783}" srcOrd="0" destOrd="0" presId="urn:microsoft.com/office/officeart/2005/8/layout/hierarchy1"/>
    <dgm:cxn modelId="{C0BEA7A1-AB90-4984-8688-30EED97848EA}" type="presParOf" srcId="{2EC8609B-FEAC-4768-AA0F-CA0654A75783}" destId="{756DDC39-5FAC-4937-8FD6-3CB090C7DD87}" srcOrd="0" destOrd="0" presId="urn:microsoft.com/office/officeart/2005/8/layout/hierarchy1"/>
    <dgm:cxn modelId="{D749D2AD-7F52-41D6-8937-39FBD49C2D11}" type="presParOf" srcId="{2EC8609B-FEAC-4768-AA0F-CA0654A75783}" destId="{1B0322D4-2228-4BB3-A54A-0D1295C3728B}" srcOrd="1" destOrd="0" presId="urn:microsoft.com/office/officeart/2005/8/layout/hierarchy1"/>
    <dgm:cxn modelId="{8C829D0A-2789-47EA-BC2D-401BF8E5CE63}" type="presParOf" srcId="{142BF3E9-5251-40CF-99BB-A2F1A44B3FA2}" destId="{880DA86F-001B-41D5-8198-444B13429C80}" srcOrd="1" destOrd="0" presId="urn:microsoft.com/office/officeart/2005/8/layout/hierarchy1"/>
    <dgm:cxn modelId="{C131CDCE-BE6C-4760-8CF6-89DA08CE0A4F}" type="presParOf" srcId="{880DA86F-001B-41D5-8198-444B13429C80}" destId="{98A8365A-10F0-4BAB-A4BC-EC20A757D8A5}" srcOrd="0" destOrd="0" presId="urn:microsoft.com/office/officeart/2005/8/layout/hierarchy1"/>
    <dgm:cxn modelId="{7A45F82D-F1C9-4B60-B567-6884BF2BF354}" type="presParOf" srcId="{880DA86F-001B-41D5-8198-444B13429C80}" destId="{016583F6-F4AD-427F-89BD-95BA07214C44}" srcOrd="1" destOrd="0" presId="urn:microsoft.com/office/officeart/2005/8/layout/hierarchy1"/>
    <dgm:cxn modelId="{1769BDDA-A5F8-4F08-B406-D23EF96997EB}" type="presParOf" srcId="{016583F6-F4AD-427F-89BD-95BA07214C44}" destId="{414DEB7F-986F-4547-9722-DF9F9F2129A3}" srcOrd="0" destOrd="0" presId="urn:microsoft.com/office/officeart/2005/8/layout/hierarchy1"/>
    <dgm:cxn modelId="{9DD53AE4-74B8-42DB-B7C7-460FD0CC7494}" type="presParOf" srcId="{414DEB7F-986F-4547-9722-DF9F9F2129A3}" destId="{021B2D10-F2E0-41A7-A3F6-E902C03AB7A0}" srcOrd="0" destOrd="0" presId="urn:microsoft.com/office/officeart/2005/8/layout/hierarchy1"/>
    <dgm:cxn modelId="{484D0641-2D46-466A-9EE3-E39035D490CF}" type="presParOf" srcId="{414DEB7F-986F-4547-9722-DF9F9F2129A3}" destId="{5002EA92-0B76-4F77-B62F-618C456E3DCC}" srcOrd="1" destOrd="0" presId="urn:microsoft.com/office/officeart/2005/8/layout/hierarchy1"/>
    <dgm:cxn modelId="{F5F44FE2-CBD4-4717-9C83-BDF2EC363C59}" type="presParOf" srcId="{016583F6-F4AD-427F-89BD-95BA07214C44}" destId="{5EF8976C-09FA-4AC4-962E-A038756D7140}" srcOrd="1" destOrd="0" presId="urn:microsoft.com/office/officeart/2005/8/layout/hierarchy1"/>
    <dgm:cxn modelId="{7CE30D0F-86A7-4A27-AE92-1D3E8563AFAB}" type="presParOf" srcId="{5EF8976C-09FA-4AC4-962E-A038756D7140}" destId="{0F2DA73D-D212-49B2-BB69-C73AD2E0F8C5}" srcOrd="0" destOrd="0" presId="urn:microsoft.com/office/officeart/2005/8/layout/hierarchy1"/>
    <dgm:cxn modelId="{A52B5DBC-9180-4D89-ADD3-B12C797FC13B}" type="presParOf" srcId="{5EF8976C-09FA-4AC4-962E-A038756D7140}" destId="{ED4D9F4F-510A-43A2-AA58-FC527C964E07}" srcOrd="1" destOrd="0" presId="urn:microsoft.com/office/officeart/2005/8/layout/hierarchy1"/>
    <dgm:cxn modelId="{1063FBEA-6B28-416B-A0AE-53829EC6428F}" type="presParOf" srcId="{ED4D9F4F-510A-43A2-AA58-FC527C964E07}" destId="{F0CF107D-C38A-46D1-BCEF-D0AD671CA7AD}" srcOrd="0" destOrd="0" presId="urn:microsoft.com/office/officeart/2005/8/layout/hierarchy1"/>
    <dgm:cxn modelId="{9C4F5C62-D042-40C9-B6C1-D359BB74E2A1}" type="presParOf" srcId="{F0CF107D-C38A-46D1-BCEF-D0AD671CA7AD}" destId="{4EF88FA5-6D57-4EED-84F6-7FA6188AE124}" srcOrd="0" destOrd="0" presId="urn:microsoft.com/office/officeart/2005/8/layout/hierarchy1"/>
    <dgm:cxn modelId="{86CB8F7F-DAAB-4C3D-B764-67829C4759B7}" type="presParOf" srcId="{F0CF107D-C38A-46D1-BCEF-D0AD671CA7AD}" destId="{607F8FB1-8E4F-46DB-98C0-33A4B57D3510}" srcOrd="1" destOrd="0" presId="urn:microsoft.com/office/officeart/2005/8/layout/hierarchy1"/>
    <dgm:cxn modelId="{70C258D4-D50E-4ECD-8EFB-D99B5BCEECD6}" type="presParOf" srcId="{ED4D9F4F-510A-43A2-AA58-FC527C964E07}" destId="{F6FB071C-FAFA-475A-9A3E-33E731784961}" srcOrd="1" destOrd="0" presId="urn:microsoft.com/office/officeart/2005/8/layout/hierarchy1"/>
    <dgm:cxn modelId="{59ECBFFB-8DE6-4977-AD06-976AD701B5BC}" type="presParOf" srcId="{F6FB071C-FAFA-475A-9A3E-33E731784961}" destId="{D537B89E-84D0-4B7D-AEF7-F3976620C831}" srcOrd="0" destOrd="0" presId="urn:microsoft.com/office/officeart/2005/8/layout/hierarchy1"/>
    <dgm:cxn modelId="{18D9A834-70B7-4F24-B520-5CF7EDA7796F}" type="presParOf" srcId="{F6FB071C-FAFA-475A-9A3E-33E731784961}" destId="{6CC834EC-4C01-4599-908C-8C68CC038EC4}" srcOrd="1" destOrd="0" presId="urn:microsoft.com/office/officeart/2005/8/layout/hierarchy1"/>
    <dgm:cxn modelId="{78258AE2-8645-44E9-B067-2A99C893CC08}" type="presParOf" srcId="{6CC834EC-4C01-4599-908C-8C68CC038EC4}" destId="{39A8FF86-2242-44A6-87B5-5FE6E517F0E0}" srcOrd="0" destOrd="0" presId="urn:microsoft.com/office/officeart/2005/8/layout/hierarchy1"/>
    <dgm:cxn modelId="{A4843619-BBEC-42B4-A352-CDE7A7278A81}" type="presParOf" srcId="{39A8FF86-2242-44A6-87B5-5FE6E517F0E0}" destId="{2D14DF9E-0BA6-49F6-B8CC-6125F3F5F33E}" srcOrd="0" destOrd="0" presId="urn:microsoft.com/office/officeart/2005/8/layout/hierarchy1"/>
    <dgm:cxn modelId="{61322964-9503-4681-87A0-C23A67FA1E8D}" type="presParOf" srcId="{39A8FF86-2242-44A6-87B5-5FE6E517F0E0}" destId="{8B3BC305-9E00-450B-960F-EFA09169CD1C}" srcOrd="1" destOrd="0" presId="urn:microsoft.com/office/officeart/2005/8/layout/hierarchy1"/>
    <dgm:cxn modelId="{CB2C0CED-E0AF-4307-9784-D89241430479}" type="presParOf" srcId="{6CC834EC-4C01-4599-908C-8C68CC038EC4}" destId="{67562686-9DA7-4881-A575-DF4317B2A598}" srcOrd="1" destOrd="0" presId="urn:microsoft.com/office/officeart/2005/8/layout/hierarchy1"/>
    <dgm:cxn modelId="{578F2D41-1FE5-4EB5-BEB5-FC73142DA8AA}" type="presParOf" srcId="{67562686-9DA7-4881-A575-DF4317B2A598}" destId="{4F6EEA86-0AAB-4304-9253-3809DFF7A200}" srcOrd="0" destOrd="0" presId="urn:microsoft.com/office/officeart/2005/8/layout/hierarchy1"/>
    <dgm:cxn modelId="{0AF2F9EE-C41B-41DA-93D9-785A4219CAA1}" type="presParOf" srcId="{67562686-9DA7-4881-A575-DF4317B2A598}" destId="{457EDA35-7ACA-4484-B225-A69A656A0952}" srcOrd="1" destOrd="0" presId="urn:microsoft.com/office/officeart/2005/8/layout/hierarchy1"/>
    <dgm:cxn modelId="{3545BBC3-08EE-410B-AA64-24D65586181F}" type="presParOf" srcId="{457EDA35-7ACA-4484-B225-A69A656A0952}" destId="{962F47FB-4320-4A59-B537-6CB1CE1B99B7}" srcOrd="0" destOrd="0" presId="urn:microsoft.com/office/officeart/2005/8/layout/hierarchy1"/>
    <dgm:cxn modelId="{DF7A452E-720D-4A08-822C-A9146445D50F}" type="presParOf" srcId="{962F47FB-4320-4A59-B537-6CB1CE1B99B7}" destId="{F479848E-4247-4BBA-8E44-6AE33602B1EC}" srcOrd="0" destOrd="0" presId="urn:microsoft.com/office/officeart/2005/8/layout/hierarchy1"/>
    <dgm:cxn modelId="{DD96EB3D-542B-4BDB-B238-55EF17CF6680}" type="presParOf" srcId="{962F47FB-4320-4A59-B537-6CB1CE1B99B7}" destId="{03D60F07-8B92-4B97-86B7-587EC8D4FF3B}" srcOrd="1" destOrd="0" presId="urn:microsoft.com/office/officeart/2005/8/layout/hierarchy1"/>
    <dgm:cxn modelId="{75599F3F-0D05-4924-AF6F-D91AE125A0DE}" type="presParOf" srcId="{457EDA35-7ACA-4484-B225-A69A656A0952}" destId="{F8992E02-12CE-40AF-958C-1B734EC2EF47}" srcOrd="1" destOrd="0" presId="urn:microsoft.com/office/officeart/2005/8/layout/hierarchy1"/>
    <dgm:cxn modelId="{B29A0BE8-7BA9-4920-B9A0-63A45655F43B}" type="presParOf" srcId="{F8992E02-12CE-40AF-958C-1B734EC2EF47}" destId="{CE20859C-B185-4985-9D94-D0BC6D3D15B6}" srcOrd="0" destOrd="0" presId="urn:microsoft.com/office/officeart/2005/8/layout/hierarchy1"/>
    <dgm:cxn modelId="{44D13114-3291-403B-9870-3E03F17772AB}" type="presParOf" srcId="{F8992E02-12CE-40AF-958C-1B734EC2EF47}" destId="{AA3830D2-B768-4DBC-A42A-D7D635414A77}" srcOrd="1" destOrd="0" presId="urn:microsoft.com/office/officeart/2005/8/layout/hierarchy1"/>
    <dgm:cxn modelId="{C2974D47-0FF0-44BB-9B3A-9A4C26C81911}" type="presParOf" srcId="{AA3830D2-B768-4DBC-A42A-D7D635414A77}" destId="{69D73E7A-04D1-45DA-948C-BB46B91913C6}" srcOrd="0" destOrd="0" presId="urn:microsoft.com/office/officeart/2005/8/layout/hierarchy1"/>
    <dgm:cxn modelId="{AF8B45C7-AB2A-4ECF-A317-D26700C4267E}" type="presParOf" srcId="{69D73E7A-04D1-45DA-948C-BB46B91913C6}" destId="{E5E99632-8C97-4A0A-8BA1-614DADB444AC}" srcOrd="0" destOrd="0" presId="urn:microsoft.com/office/officeart/2005/8/layout/hierarchy1"/>
    <dgm:cxn modelId="{8974FCBB-4CE3-437B-B0F9-2CCC24C813E9}" type="presParOf" srcId="{69D73E7A-04D1-45DA-948C-BB46B91913C6}" destId="{E184CE58-A7A1-404F-91B5-257A5A79E19E}" srcOrd="1" destOrd="0" presId="urn:microsoft.com/office/officeart/2005/8/layout/hierarchy1"/>
    <dgm:cxn modelId="{1443DAD7-3571-48BE-9BD6-6839783860EC}" type="presParOf" srcId="{AA3830D2-B768-4DBC-A42A-D7D635414A77}" destId="{45857800-5725-47D4-ABE9-6BF847EE23CD}" srcOrd="1" destOrd="0" presId="urn:microsoft.com/office/officeart/2005/8/layout/hierarchy1"/>
    <dgm:cxn modelId="{ADAD78DD-83E6-4F77-BCAF-8C5249AC4186}" type="presParOf" srcId="{F6FB071C-FAFA-475A-9A3E-33E731784961}" destId="{FB51C215-6EE9-405C-857D-00232B2C4361}" srcOrd="2" destOrd="0" presId="urn:microsoft.com/office/officeart/2005/8/layout/hierarchy1"/>
    <dgm:cxn modelId="{50BDA892-9061-44FF-AFA5-BD5EDE462C7B}" type="presParOf" srcId="{F6FB071C-FAFA-475A-9A3E-33E731784961}" destId="{4BB8DB96-8A70-4E99-A3BF-B8426665C2D6}" srcOrd="3" destOrd="0" presId="urn:microsoft.com/office/officeart/2005/8/layout/hierarchy1"/>
    <dgm:cxn modelId="{DE920134-438B-419D-97B1-C43615B05C39}" type="presParOf" srcId="{4BB8DB96-8A70-4E99-A3BF-B8426665C2D6}" destId="{EF7807F0-8E2C-48CD-91EB-50CB1F13AE74}" srcOrd="0" destOrd="0" presId="urn:microsoft.com/office/officeart/2005/8/layout/hierarchy1"/>
    <dgm:cxn modelId="{9FB0C4F8-9ABF-4614-A0F2-2018430116D0}" type="presParOf" srcId="{EF7807F0-8E2C-48CD-91EB-50CB1F13AE74}" destId="{3F95DECA-6184-4B02-9215-0A07A2FC878B}" srcOrd="0" destOrd="0" presId="urn:microsoft.com/office/officeart/2005/8/layout/hierarchy1"/>
    <dgm:cxn modelId="{94500F61-77B5-4A68-9380-10BE276B8199}" type="presParOf" srcId="{EF7807F0-8E2C-48CD-91EB-50CB1F13AE74}" destId="{DF25725A-E4AB-43FE-BB78-A2341261BC6C}" srcOrd="1" destOrd="0" presId="urn:microsoft.com/office/officeart/2005/8/layout/hierarchy1"/>
    <dgm:cxn modelId="{253E5DCA-EAD0-4D42-A6D8-4BB3DFC82FE5}" type="presParOf" srcId="{4BB8DB96-8A70-4E99-A3BF-B8426665C2D6}" destId="{C0827387-F61A-48BF-B9E4-DC2ABCFCE7F4}" srcOrd="1" destOrd="0" presId="urn:microsoft.com/office/officeart/2005/8/layout/hierarchy1"/>
    <dgm:cxn modelId="{DD465593-3B9E-4512-9B5E-16473AF47230}" type="presParOf" srcId="{C0827387-F61A-48BF-B9E4-DC2ABCFCE7F4}" destId="{037D2764-09F5-497E-90A0-979A49B37BF8}" srcOrd="0" destOrd="0" presId="urn:microsoft.com/office/officeart/2005/8/layout/hierarchy1"/>
    <dgm:cxn modelId="{3656DE60-D8A4-4261-97D6-4A3AAFC6EA5D}" type="presParOf" srcId="{C0827387-F61A-48BF-B9E4-DC2ABCFCE7F4}" destId="{28F2EF07-2DFF-4F28-8190-C0D1CF4C979B}" srcOrd="1" destOrd="0" presId="urn:microsoft.com/office/officeart/2005/8/layout/hierarchy1"/>
    <dgm:cxn modelId="{AF7EC2B7-5648-4F75-8352-FA89521B7E96}" type="presParOf" srcId="{28F2EF07-2DFF-4F28-8190-C0D1CF4C979B}" destId="{76CD9CFD-6C20-413F-92AD-3D5B1EA23F09}" srcOrd="0" destOrd="0" presId="urn:microsoft.com/office/officeart/2005/8/layout/hierarchy1"/>
    <dgm:cxn modelId="{793923A3-A99B-4BAD-A130-DE969574ACC9}" type="presParOf" srcId="{76CD9CFD-6C20-413F-92AD-3D5B1EA23F09}" destId="{A6D7AE9B-F372-44A4-98A1-7252CD2A3740}" srcOrd="0" destOrd="0" presId="urn:microsoft.com/office/officeart/2005/8/layout/hierarchy1"/>
    <dgm:cxn modelId="{B73704AE-3B65-4C8E-9A30-AA5FAF2F0EB2}" type="presParOf" srcId="{76CD9CFD-6C20-413F-92AD-3D5B1EA23F09}" destId="{B4CCC710-9C4F-41AD-B02B-2BFDF67B38EC}" srcOrd="1" destOrd="0" presId="urn:microsoft.com/office/officeart/2005/8/layout/hierarchy1"/>
    <dgm:cxn modelId="{E05D2811-DD11-43A2-9BEE-233C394F56C4}" type="presParOf" srcId="{28F2EF07-2DFF-4F28-8190-C0D1CF4C979B}" destId="{7B0012E5-381E-40E3-8307-4C6EE1168FA4}" srcOrd="1" destOrd="0" presId="urn:microsoft.com/office/officeart/2005/8/layout/hierarchy1"/>
    <dgm:cxn modelId="{2DB0C297-569B-49F9-AF20-24F1C456CD86}" type="presParOf" srcId="{7B0012E5-381E-40E3-8307-4C6EE1168FA4}" destId="{7B4AA176-36F4-43D8-9E2D-43BC9940DD8C}" srcOrd="0" destOrd="0" presId="urn:microsoft.com/office/officeart/2005/8/layout/hierarchy1"/>
    <dgm:cxn modelId="{DA7CFAA5-96D0-4A1B-BC48-0820FFCB72A4}" type="presParOf" srcId="{7B0012E5-381E-40E3-8307-4C6EE1168FA4}" destId="{44D8E52A-5E1A-4B07-B03C-9A490B214FA4}" srcOrd="1" destOrd="0" presId="urn:microsoft.com/office/officeart/2005/8/layout/hierarchy1"/>
    <dgm:cxn modelId="{DDE292F8-C4F8-4AB8-A1A7-77C1F0BF3884}" type="presParOf" srcId="{44D8E52A-5E1A-4B07-B03C-9A490B214FA4}" destId="{F3ABA3FE-04DD-48D5-A13C-77CF00B748B3}" srcOrd="0" destOrd="0" presId="urn:microsoft.com/office/officeart/2005/8/layout/hierarchy1"/>
    <dgm:cxn modelId="{9AD8817D-20A2-4061-BA84-FE5592A67B43}" type="presParOf" srcId="{F3ABA3FE-04DD-48D5-A13C-77CF00B748B3}" destId="{A8DC0B52-015C-420B-A46C-FB0E51757DB3}" srcOrd="0" destOrd="0" presId="urn:microsoft.com/office/officeart/2005/8/layout/hierarchy1"/>
    <dgm:cxn modelId="{15401B70-2162-4B17-B133-1190AF41BAB7}" type="presParOf" srcId="{F3ABA3FE-04DD-48D5-A13C-77CF00B748B3}" destId="{11032B96-7227-4D3A-80CC-FDE13EE983DF}" srcOrd="1" destOrd="0" presId="urn:microsoft.com/office/officeart/2005/8/layout/hierarchy1"/>
    <dgm:cxn modelId="{AEC1CCDA-BF2F-4569-A624-B31C0EC44067}" type="presParOf" srcId="{44D8E52A-5E1A-4B07-B03C-9A490B214FA4}" destId="{00AC80F2-A439-4544-B28D-3208A92EBD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A313-2A70-4019-B906-5894359BEBDC}">
      <dsp:nvSpPr>
        <dsp:cNvPr id="0" name=""/>
        <dsp:cNvSpPr/>
      </dsp:nvSpPr>
      <dsp:spPr>
        <a:xfrm>
          <a:off x="0" y="33735"/>
          <a:ext cx="80752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Organisationskennwort</a:t>
          </a:r>
          <a:endParaRPr lang="de-DE" sz="3200" kern="1200" dirty="0"/>
        </a:p>
      </dsp:txBody>
      <dsp:txXfrm>
        <a:off x="36553" y="70288"/>
        <a:ext cx="8002134" cy="675694"/>
      </dsp:txXfrm>
    </dsp:sp>
    <dsp:sp modelId="{FDCA28DF-107D-4764-84DB-973A04C53803}">
      <dsp:nvSpPr>
        <dsp:cNvPr id="0" name=""/>
        <dsp:cNvSpPr/>
      </dsp:nvSpPr>
      <dsp:spPr>
        <a:xfrm>
          <a:off x="0" y="874695"/>
          <a:ext cx="80752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Ortsbezeichnung</a:t>
          </a:r>
          <a:endParaRPr lang="de-DE" sz="3200" kern="1200" dirty="0"/>
        </a:p>
      </dsp:txBody>
      <dsp:txXfrm>
        <a:off x="36553" y="911248"/>
        <a:ext cx="8002134" cy="675694"/>
      </dsp:txXfrm>
    </dsp:sp>
    <dsp:sp modelId="{DCC73A9A-C878-460D-83D6-A6023EAA2016}">
      <dsp:nvSpPr>
        <dsp:cNvPr id="0" name=""/>
        <dsp:cNvSpPr/>
      </dsp:nvSpPr>
      <dsp:spPr>
        <a:xfrm>
          <a:off x="0" y="1715655"/>
          <a:ext cx="80752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Standortkennzahl</a:t>
          </a:r>
          <a:endParaRPr lang="de-DE" sz="3200" kern="1200" dirty="0"/>
        </a:p>
      </dsp:txBody>
      <dsp:txXfrm>
        <a:off x="36553" y="1752208"/>
        <a:ext cx="8002134" cy="675694"/>
      </dsp:txXfrm>
    </dsp:sp>
    <dsp:sp modelId="{CC559B6B-2EAF-42A7-89CE-0502F6401865}">
      <dsp:nvSpPr>
        <dsp:cNvPr id="0" name=""/>
        <dsp:cNvSpPr/>
      </dsp:nvSpPr>
      <dsp:spPr>
        <a:xfrm>
          <a:off x="0" y="2556615"/>
          <a:ext cx="80752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Fahrzeugkennzahl</a:t>
          </a:r>
          <a:endParaRPr lang="de-DE" sz="3200" kern="1200" dirty="0"/>
        </a:p>
      </dsp:txBody>
      <dsp:txXfrm>
        <a:off x="36553" y="2593168"/>
        <a:ext cx="8002134" cy="675694"/>
      </dsp:txXfrm>
    </dsp:sp>
    <dsp:sp modelId="{4E99BB12-B6A8-4982-B6D1-5752CC9532D9}">
      <dsp:nvSpPr>
        <dsp:cNvPr id="0" name=""/>
        <dsp:cNvSpPr/>
      </dsp:nvSpPr>
      <dsp:spPr>
        <a:xfrm>
          <a:off x="0" y="3397575"/>
          <a:ext cx="80752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Personenbezeichnung</a:t>
          </a:r>
          <a:endParaRPr lang="de-DE" sz="3200" kern="1200" dirty="0"/>
        </a:p>
      </dsp:txBody>
      <dsp:txXfrm>
        <a:off x="36553" y="3434128"/>
        <a:ext cx="800213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A83-ED5A-48AF-BB33-6980114D094E}">
      <dsp:nvSpPr>
        <dsp:cNvPr id="0" name=""/>
        <dsp:cNvSpPr/>
      </dsp:nvSpPr>
      <dsp:spPr>
        <a:xfrm>
          <a:off x="3085" y="435397"/>
          <a:ext cx="1478616" cy="926104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Florian Breuberg 2/21 von Florian Breuberg 2/11, kommen</a:t>
          </a:r>
          <a:endParaRPr lang="de-DE" sz="1100" b="1" kern="1200" dirty="0"/>
        </a:p>
      </dsp:txBody>
      <dsp:txXfrm>
        <a:off x="30210" y="462522"/>
        <a:ext cx="1424366" cy="871854"/>
      </dsp:txXfrm>
    </dsp:sp>
    <dsp:sp modelId="{457E7C76-FF3B-492A-8DB5-A67A0D18CB35}">
      <dsp:nvSpPr>
        <dsp:cNvPr id="0" name=""/>
        <dsp:cNvSpPr/>
      </dsp:nvSpPr>
      <dsp:spPr>
        <a:xfrm>
          <a:off x="1599484" y="752399"/>
          <a:ext cx="249698" cy="29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1599484" y="810819"/>
        <a:ext cx="174789" cy="175260"/>
      </dsp:txXfrm>
    </dsp:sp>
    <dsp:sp modelId="{A78DB6CD-5193-4EBF-8BC1-369D077A8C10}">
      <dsp:nvSpPr>
        <dsp:cNvPr id="0" name=""/>
        <dsp:cNvSpPr/>
      </dsp:nvSpPr>
      <dsp:spPr>
        <a:xfrm>
          <a:off x="1952831" y="436073"/>
          <a:ext cx="1502043" cy="924752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Hier Florian Breuberg 2/21, kommen</a:t>
          </a:r>
          <a:endParaRPr lang="de-DE" sz="1100" b="1" kern="1200" dirty="0"/>
        </a:p>
      </dsp:txBody>
      <dsp:txXfrm>
        <a:off x="1979916" y="463158"/>
        <a:ext cx="1447873" cy="870582"/>
      </dsp:txXfrm>
    </dsp:sp>
    <dsp:sp modelId="{D4F954B4-815B-44C2-8AED-3600012652DD}">
      <dsp:nvSpPr>
        <dsp:cNvPr id="0" name=""/>
        <dsp:cNvSpPr/>
      </dsp:nvSpPr>
      <dsp:spPr>
        <a:xfrm>
          <a:off x="3572657" y="752399"/>
          <a:ext cx="249698" cy="29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3572657" y="810819"/>
        <a:ext cx="174789" cy="175260"/>
      </dsp:txXfrm>
    </dsp:sp>
    <dsp:sp modelId="{DB708DBB-17A8-485C-9A9B-6D8B7B262A53}">
      <dsp:nvSpPr>
        <dsp:cNvPr id="0" name=""/>
        <dsp:cNvSpPr/>
      </dsp:nvSpPr>
      <dsp:spPr>
        <a:xfrm>
          <a:off x="3926004" y="462286"/>
          <a:ext cx="1177824" cy="872325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Frage Standort kommen</a:t>
          </a:r>
          <a:endParaRPr lang="de-DE" sz="1100" b="1" kern="1200" dirty="0"/>
        </a:p>
      </dsp:txBody>
      <dsp:txXfrm>
        <a:off x="3951554" y="487836"/>
        <a:ext cx="1126724" cy="821225"/>
      </dsp:txXfrm>
    </dsp:sp>
    <dsp:sp modelId="{7D3A42A6-1F10-4820-AC0A-3E134274F71B}">
      <dsp:nvSpPr>
        <dsp:cNvPr id="0" name=""/>
        <dsp:cNvSpPr/>
      </dsp:nvSpPr>
      <dsp:spPr>
        <a:xfrm>
          <a:off x="5221611" y="752399"/>
          <a:ext cx="249698" cy="29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5221611" y="810819"/>
        <a:ext cx="174789" cy="175260"/>
      </dsp:txXfrm>
    </dsp:sp>
    <dsp:sp modelId="{D5EA5BBF-F5F2-4C03-BB8C-77C866C11211}">
      <dsp:nvSpPr>
        <dsp:cNvPr id="0" name=""/>
        <dsp:cNvSpPr/>
      </dsp:nvSpPr>
      <dsp:spPr>
        <a:xfrm>
          <a:off x="5574958" y="462286"/>
          <a:ext cx="1177824" cy="872325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Standort Fahrzeughalle, kommen</a:t>
          </a:r>
          <a:endParaRPr lang="de-DE" sz="1100" b="1" kern="1200" dirty="0"/>
        </a:p>
      </dsp:txBody>
      <dsp:txXfrm>
        <a:off x="5600508" y="487836"/>
        <a:ext cx="1126724" cy="821225"/>
      </dsp:txXfrm>
    </dsp:sp>
    <dsp:sp modelId="{CAA04452-1C9F-4FE4-B258-7837162DCE45}">
      <dsp:nvSpPr>
        <dsp:cNvPr id="0" name=""/>
        <dsp:cNvSpPr/>
      </dsp:nvSpPr>
      <dsp:spPr>
        <a:xfrm>
          <a:off x="6870564" y="752399"/>
          <a:ext cx="249698" cy="29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 dirty="0"/>
        </a:p>
      </dsp:txBody>
      <dsp:txXfrm>
        <a:off x="6870564" y="810819"/>
        <a:ext cx="174789" cy="175260"/>
      </dsp:txXfrm>
    </dsp:sp>
    <dsp:sp modelId="{8D42F1CC-CEE9-4F15-A97F-F52E2D76971F}">
      <dsp:nvSpPr>
        <dsp:cNvPr id="0" name=""/>
        <dsp:cNvSpPr/>
      </dsp:nvSpPr>
      <dsp:spPr>
        <a:xfrm>
          <a:off x="7223911" y="462286"/>
          <a:ext cx="1177824" cy="872325"/>
        </a:xfrm>
        <a:prstGeom prst="roundRect">
          <a:avLst>
            <a:gd name="adj" fmla="val 10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Verstanden Ende</a:t>
          </a:r>
          <a:endParaRPr lang="de-DE" sz="1100" b="1" kern="1200" dirty="0"/>
        </a:p>
      </dsp:txBody>
      <dsp:txXfrm>
        <a:off x="7249461" y="487836"/>
        <a:ext cx="1126724" cy="821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EDF43-B0F6-4043-B098-E7670C126A6A}">
      <dsp:nvSpPr>
        <dsp:cNvPr id="0" name=""/>
        <dsp:cNvSpPr/>
      </dsp:nvSpPr>
      <dsp:spPr>
        <a:xfrm>
          <a:off x="-116449" y="0"/>
          <a:ext cx="4320480" cy="432048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FEC1C-5596-4167-8D1D-F0D1131D4C54}">
      <dsp:nvSpPr>
        <dsp:cNvPr id="0" name=""/>
        <dsp:cNvSpPr/>
      </dsp:nvSpPr>
      <dsp:spPr>
        <a:xfrm>
          <a:off x="0" y="72007"/>
          <a:ext cx="4383494" cy="862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Staatsnotnachrichten: Schlüsselwort Staatsnot, Darf nur Bundes- oder Landesregierung ausgegeben werden</a:t>
          </a:r>
          <a:endParaRPr lang="de-DE" sz="1400" b="1" kern="1200" dirty="0"/>
        </a:p>
      </dsp:txBody>
      <dsp:txXfrm>
        <a:off x="42084" y="114091"/>
        <a:ext cx="4299326" cy="777925"/>
      </dsp:txXfrm>
    </dsp:sp>
    <dsp:sp modelId="{EC30904F-3D72-4889-9595-CA3FCEF11D11}">
      <dsp:nvSpPr>
        <dsp:cNvPr id="0" name=""/>
        <dsp:cNvSpPr/>
      </dsp:nvSpPr>
      <dsp:spPr>
        <a:xfrm>
          <a:off x="0" y="1080119"/>
          <a:ext cx="4356478" cy="1636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Blitznachrichten: Schlüsselwort Blitz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Einsatz nur bei: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1) Gefahr für menschliches Leben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2) Bekämpfung von Kapitalverbrechen oder bei Katastrophen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3) Dringlichem Interesse für die öffentliche Sicherheit und Ordnung</a:t>
          </a:r>
          <a:endParaRPr lang="de-DE" sz="1400" b="1" kern="1200" dirty="0"/>
        </a:p>
      </dsp:txBody>
      <dsp:txXfrm>
        <a:off x="79906" y="1160025"/>
        <a:ext cx="4196666" cy="1477078"/>
      </dsp:txXfrm>
    </dsp:sp>
    <dsp:sp modelId="{1CE48A87-67A4-4B81-82FF-859F60BB209D}">
      <dsp:nvSpPr>
        <dsp:cNvPr id="0" name=""/>
        <dsp:cNvSpPr/>
      </dsp:nvSpPr>
      <dsp:spPr>
        <a:xfrm>
          <a:off x="0" y="2952327"/>
          <a:ext cx="4426236" cy="377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Sofortnachrichten: Schlüsselwort: „Sofort“</a:t>
          </a:r>
          <a:endParaRPr lang="de-DE" sz="1400" b="1" kern="1200" dirty="0"/>
        </a:p>
      </dsp:txBody>
      <dsp:txXfrm>
        <a:off x="18451" y="2970778"/>
        <a:ext cx="4389334" cy="341066"/>
      </dsp:txXfrm>
    </dsp:sp>
    <dsp:sp modelId="{1320CDDD-243C-4562-B32B-129AF790A489}">
      <dsp:nvSpPr>
        <dsp:cNvPr id="0" name=""/>
        <dsp:cNvSpPr/>
      </dsp:nvSpPr>
      <dsp:spPr>
        <a:xfrm>
          <a:off x="0" y="3528392"/>
          <a:ext cx="4423990" cy="408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Einfachnachrichten: kein Schlüsselwort </a:t>
          </a:r>
          <a:endParaRPr lang="de-DE" sz="1400" b="1" kern="1200" dirty="0"/>
        </a:p>
      </dsp:txBody>
      <dsp:txXfrm>
        <a:off x="19937" y="3548329"/>
        <a:ext cx="4384116" cy="368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F8EDE-79F8-4702-B74E-C7904EF49138}">
      <dsp:nvSpPr>
        <dsp:cNvPr id="0" name=""/>
        <dsp:cNvSpPr/>
      </dsp:nvSpPr>
      <dsp:spPr>
        <a:xfrm>
          <a:off x="3832" y="0"/>
          <a:ext cx="7841207" cy="410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Hier Florian Breuberg 2/11 mit einer Durchsage an alle Teilnehmer mit dem Funkrufnamen Florian Breuberg 2 – Übungsende.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Ich wiederhole: Hier Florian Breuberg 2/11 mit einer Durchsage an alle Teilnehmer mit dem Funkrufnamen Florian Breuberg 2 – Übungsende.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Ende </a:t>
          </a:r>
          <a:endParaRPr lang="de-DE" sz="2600" kern="1200" dirty="0"/>
        </a:p>
      </dsp:txBody>
      <dsp:txXfrm>
        <a:off x="124047" y="120215"/>
        <a:ext cx="7600777" cy="3864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3EEAF-7000-404F-AB98-052A7A883821}">
      <dsp:nvSpPr>
        <dsp:cNvPr id="0" name=""/>
        <dsp:cNvSpPr/>
      </dsp:nvSpPr>
      <dsp:spPr>
        <a:xfrm>
          <a:off x="0" y="78945"/>
          <a:ext cx="4545338" cy="357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Hier Florian Breuberg 2/11 mit einer Durchsage an alle Teilnehmer mit dem Funkrufnamen Florian Breuberg 2 – Übungsende.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Ich wiederhole: Hier Florian Breuberg 2/11 mit einer Durchsage an alle Teilnehmer mit dem Funkrufnamen Florian Breuberg 2 – Übungsende.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Bestätigen sie nach Aufforderung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Florian Breuberg 2/21 kommen</a:t>
          </a:r>
          <a:endParaRPr lang="de-DE" sz="1600" kern="1200" dirty="0"/>
        </a:p>
      </dsp:txBody>
      <dsp:txXfrm>
        <a:off x="104774" y="183719"/>
        <a:ext cx="4335790" cy="3367716"/>
      </dsp:txXfrm>
    </dsp:sp>
    <dsp:sp modelId="{5D8E386B-AC03-4526-8F2F-C99FD2498DF4}">
      <dsp:nvSpPr>
        <dsp:cNvPr id="0" name=""/>
        <dsp:cNvSpPr/>
      </dsp:nvSpPr>
      <dsp:spPr>
        <a:xfrm rot="62128" flipV="1">
          <a:off x="4564589" y="434537"/>
          <a:ext cx="613248" cy="379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10800000">
        <a:off x="4564598" y="509340"/>
        <a:ext cx="499502" cy="227491"/>
      </dsp:txXfrm>
    </dsp:sp>
    <dsp:sp modelId="{F9E3F8DB-6CC5-46CA-B1F6-3A9FBC24C336}">
      <dsp:nvSpPr>
        <dsp:cNvPr id="0" name=""/>
        <dsp:cNvSpPr/>
      </dsp:nvSpPr>
      <dsp:spPr>
        <a:xfrm>
          <a:off x="5184575" y="216024"/>
          <a:ext cx="1605890" cy="1230294"/>
        </a:xfrm>
        <a:prstGeom prst="roundRect">
          <a:avLst>
            <a:gd name="adj" fmla="val 10000"/>
          </a:avLst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Hier Florian Breuberg 2/21 – Verstanden kommen</a:t>
          </a:r>
          <a:endParaRPr lang="de-DE" sz="1600" kern="1200" dirty="0"/>
        </a:p>
      </dsp:txBody>
      <dsp:txXfrm>
        <a:off x="5220609" y="252058"/>
        <a:ext cx="1533822" cy="1158226"/>
      </dsp:txXfrm>
    </dsp:sp>
    <dsp:sp modelId="{C7C738C9-04DB-4AF6-9BD2-287EF21B5682}">
      <dsp:nvSpPr>
        <dsp:cNvPr id="0" name=""/>
        <dsp:cNvSpPr/>
      </dsp:nvSpPr>
      <dsp:spPr>
        <a:xfrm rot="5400000">
          <a:off x="5808338" y="1430166"/>
          <a:ext cx="437032" cy="585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5851321" y="1504205"/>
        <a:ext cx="351067" cy="305922"/>
      </dsp:txXfrm>
    </dsp:sp>
    <dsp:sp modelId="{5E41906A-BDCF-4E68-9B78-5FBCA35167A8}">
      <dsp:nvSpPr>
        <dsp:cNvPr id="0" name=""/>
        <dsp:cNvSpPr/>
      </dsp:nvSpPr>
      <dsp:spPr>
        <a:xfrm>
          <a:off x="5184575" y="2016224"/>
          <a:ext cx="1446475" cy="1006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Florian Breuberg 2/48 kommen</a:t>
          </a:r>
          <a:endParaRPr lang="de-DE" sz="1600" kern="1200" dirty="0"/>
        </a:p>
      </dsp:txBody>
      <dsp:txXfrm>
        <a:off x="5214059" y="2045708"/>
        <a:ext cx="1387507" cy="947683"/>
      </dsp:txXfrm>
    </dsp:sp>
    <dsp:sp modelId="{F2B9D816-89BE-4C71-9677-E6391A5102DD}">
      <dsp:nvSpPr>
        <dsp:cNvPr id="0" name=""/>
        <dsp:cNvSpPr/>
      </dsp:nvSpPr>
      <dsp:spPr>
        <a:xfrm rot="5400000">
          <a:off x="5737424" y="3090103"/>
          <a:ext cx="417677" cy="355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-5400000">
        <a:off x="5839494" y="3059212"/>
        <a:ext cx="213537" cy="310909"/>
      </dsp:txXfrm>
    </dsp:sp>
    <dsp:sp modelId="{E6338267-A265-4BBE-A97A-3D38989B509A}">
      <dsp:nvSpPr>
        <dsp:cNvPr id="0" name=""/>
        <dsp:cNvSpPr/>
      </dsp:nvSpPr>
      <dsp:spPr>
        <a:xfrm>
          <a:off x="5328593" y="3528391"/>
          <a:ext cx="1326995" cy="1263527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Hier Florian </a:t>
          </a:r>
          <a:r>
            <a:rPr lang="de-DE" sz="1600" kern="1200" dirty="0" smtClean="0"/>
            <a:t>Breuberg </a:t>
          </a:r>
          <a:r>
            <a:rPr lang="de-DE" sz="1600" kern="1200" dirty="0" smtClean="0"/>
            <a:t>2/48 – Verstanden kommen</a:t>
          </a:r>
          <a:endParaRPr lang="de-DE" sz="1600" kern="1200" dirty="0"/>
        </a:p>
      </dsp:txBody>
      <dsp:txXfrm>
        <a:off x="5365600" y="3565398"/>
        <a:ext cx="1252981" cy="1189513"/>
      </dsp:txXfrm>
    </dsp:sp>
    <dsp:sp modelId="{A0CD6492-120F-433D-9ACC-70CE66122EA5}">
      <dsp:nvSpPr>
        <dsp:cNvPr id="0" name=""/>
        <dsp:cNvSpPr/>
      </dsp:nvSpPr>
      <dsp:spPr>
        <a:xfrm rot="21368717">
          <a:off x="6717995" y="3727158"/>
          <a:ext cx="543738" cy="465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6718153" y="3824928"/>
        <a:ext cx="404122" cy="279233"/>
      </dsp:txXfrm>
    </dsp:sp>
    <dsp:sp modelId="{73F1355B-5749-4C31-89CE-DAA09A485EF1}">
      <dsp:nvSpPr>
        <dsp:cNvPr id="0" name=""/>
        <dsp:cNvSpPr/>
      </dsp:nvSpPr>
      <dsp:spPr>
        <a:xfrm>
          <a:off x="7344817" y="3168353"/>
          <a:ext cx="1331648" cy="117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Florian Breuberg 2/59 kommen</a:t>
          </a:r>
          <a:endParaRPr lang="de-DE" sz="1600" kern="1200" dirty="0"/>
        </a:p>
      </dsp:txBody>
      <dsp:txXfrm>
        <a:off x="7379178" y="3202714"/>
        <a:ext cx="1262926" cy="1104434"/>
      </dsp:txXfrm>
    </dsp:sp>
    <dsp:sp modelId="{414843A4-5D21-4ADA-92B8-BCBBC4E91454}">
      <dsp:nvSpPr>
        <dsp:cNvPr id="0" name=""/>
        <dsp:cNvSpPr/>
      </dsp:nvSpPr>
      <dsp:spPr>
        <a:xfrm rot="16035068">
          <a:off x="7773867" y="2700515"/>
          <a:ext cx="366318" cy="482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5400000">
        <a:off x="7814972" y="2868337"/>
        <a:ext cx="289379" cy="256423"/>
      </dsp:txXfrm>
    </dsp:sp>
    <dsp:sp modelId="{9989E0AD-9CB1-48EA-B8E0-2DD4A60FF4C8}">
      <dsp:nvSpPr>
        <dsp:cNvPr id="0" name=""/>
        <dsp:cNvSpPr/>
      </dsp:nvSpPr>
      <dsp:spPr>
        <a:xfrm>
          <a:off x="7056784" y="1512169"/>
          <a:ext cx="1690376" cy="1188785"/>
        </a:xfrm>
        <a:prstGeom prst="roundRect">
          <a:avLst>
            <a:gd name="adj" fmla="val 10000"/>
          </a:avLst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Hier Florian Breuberg 2/59 –Verstanden kommen</a:t>
          </a:r>
          <a:endParaRPr lang="de-DE" sz="1600" kern="1200" dirty="0"/>
        </a:p>
      </dsp:txBody>
      <dsp:txXfrm>
        <a:off x="7091602" y="1546987"/>
        <a:ext cx="1620740" cy="1119149"/>
      </dsp:txXfrm>
    </dsp:sp>
    <dsp:sp modelId="{21580459-0102-42F6-8BD0-9AD1D841DA1F}">
      <dsp:nvSpPr>
        <dsp:cNvPr id="0" name=""/>
        <dsp:cNvSpPr/>
      </dsp:nvSpPr>
      <dsp:spPr>
        <a:xfrm rot="16279910">
          <a:off x="7754152" y="1055471"/>
          <a:ext cx="331892" cy="542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 rot="5400000">
        <a:off x="7756080" y="1260515"/>
        <a:ext cx="325723" cy="232324"/>
      </dsp:txXfrm>
    </dsp:sp>
    <dsp:sp modelId="{3B350F0F-FA1F-4126-8961-E35D5D242340}">
      <dsp:nvSpPr>
        <dsp:cNvPr id="0" name=""/>
        <dsp:cNvSpPr/>
      </dsp:nvSpPr>
      <dsp:spPr>
        <a:xfrm>
          <a:off x="7128792" y="72008"/>
          <a:ext cx="1616363" cy="1058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Hier Florian Breuberg 2/11 Ende</a:t>
          </a:r>
          <a:endParaRPr lang="de-DE" sz="1600" kern="1200" dirty="0"/>
        </a:p>
      </dsp:txBody>
      <dsp:txXfrm>
        <a:off x="7159785" y="103001"/>
        <a:ext cx="1554377" cy="996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9482E-D3FB-4172-B6C4-49BDD3E23714}">
      <dsp:nvSpPr>
        <dsp:cNvPr id="0" name=""/>
        <dsp:cNvSpPr/>
      </dsp:nvSpPr>
      <dsp:spPr>
        <a:xfrm>
          <a:off x="4256203" y="169162"/>
          <a:ext cx="1190241" cy="793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BOS-Funk</a:t>
          </a:r>
          <a:endParaRPr lang="de-DE" sz="1000" kern="1200" dirty="0"/>
        </a:p>
      </dsp:txBody>
      <dsp:txXfrm>
        <a:off x="4279444" y="192403"/>
        <a:ext cx="1143759" cy="747012"/>
      </dsp:txXfrm>
    </dsp:sp>
    <dsp:sp modelId="{77BEFB72-7041-4023-9592-DCE0546E7A46}">
      <dsp:nvSpPr>
        <dsp:cNvPr id="0" name=""/>
        <dsp:cNvSpPr/>
      </dsp:nvSpPr>
      <dsp:spPr>
        <a:xfrm>
          <a:off x="2917181" y="962656"/>
          <a:ext cx="1934142" cy="317397"/>
        </a:xfrm>
        <a:custGeom>
          <a:avLst/>
          <a:gdLst/>
          <a:ahLst/>
          <a:cxnLst/>
          <a:rect l="0" t="0" r="0" b="0"/>
          <a:pathLst>
            <a:path>
              <a:moveTo>
                <a:pt x="1934142" y="0"/>
              </a:moveTo>
              <a:lnTo>
                <a:pt x="1934142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18003-9245-47E2-A7A8-402900649BA7}">
      <dsp:nvSpPr>
        <dsp:cNvPr id="0" name=""/>
        <dsp:cNvSpPr/>
      </dsp:nvSpPr>
      <dsp:spPr>
        <a:xfrm>
          <a:off x="2322061" y="1280054"/>
          <a:ext cx="1190241" cy="793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Analogfunk</a:t>
          </a:r>
          <a:endParaRPr lang="de-DE" sz="1000" kern="1200" dirty="0"/>
        </a:p>
      </dsp:txBody>
      <dsp:txXfrm>
        <a:off x="2345302" y="1303295"/>
        <a:ext cx="1143759" cy="747012"/>
      </dsp:txXfrm>
    </dsp:sp>
    <dsp:sp modelId="{06E10119-3BD1-43FC-9423-FABF1C38AEBA}">
      <dsp:nvSpPr>
        <dsp:cNvPr id="0" name=""/>
        <dsp:cNvSpPr/>
      </dsp:nvSpPr>
      <dsp:spPr>
        <a:xfrm>
          <a:off x="1369867" y="2073549"/>
          <a:ext cx="1547314" cy="317397"/>
        </a:xfrm>
        <a:custGeom>
          <a:avLst/>
          <a:gdLst/>
          <a:ahLst/>
          <a:cxnLst/>
          <a:rect l="0" t="0" r="0" b="0"/>
          <a:pathLst>
            <a:path>
              <a:moveTo>
                <a:pt x="1547314" y="0"/>
              </a:moveTo>
              <a:lnTo>
                <a:pt x="1547314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2EE75-1D2B-4CC6-B6C9-1F5A338ECE4C}">
      <dsp:nvSpPr>
        <dsp:cNvPr id="0" name=""/>
        <dsp:cNvSpPr/>
      </dsp:nvSpPr>
      <dsp:spPr>
        <a:xfrm>
          <a:off x="774747" y="2390946"/>
          <a:ext cx="1190241" cy="793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2M-Band</a:t>
          </a:r>
          <a:endParaRPr lang="de-DE" sz="1000" kern="1200" dirty="0"/>
        </a:p>
      </dsp:txBody>
      <dsp:txXfrm>
        <a:off x="797988" y="2414187"/>
        <a:ext cx="1143759" cy="747012"/>
      </dsp:txXfrm>
    </dsp:sp>
    <dsp:sp modelId="{E3E04A43-6AAE-4F9F-BDD8-21EAFFB4A617}">
      <dsp:nvSpPr>
        <dsp:cNvPr id="0" name=""/>
        <dsp:cNvSpPr/>
      </dsp:nvSpPr>
      <dsp:spPr>
        <a:xfrm>
          <a:off x="596210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773657" y="0"/>
              </a:moveTo>
              <a:lnTo>
                <a:pt x="773657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1B26-0FC8-43E7-9389-F9F5B270BFB8}">
      <dsp:nvSpPr>
        <dsp:cNvPr id="0" name=""/>
        <dsp:cNvSpPr/>
      </dsp:nvSpPr>
      <dsp:spPr>
        <a:xfrm>
          <a:off x="1089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Einsatzstellenfunk</a:t>
          </a:r>
          <a:endParaRPr lang="de-DE" sz="1000" kern="1200" dirty="0"/>
        </a:p>
      </dsp:txBody>
      <dsp:txXfrm>
        <a:off x="24330" y="3525080"/>
        <a:ext cx="1143759" cy="747012"/>
      </dsp:txXfrm>
    </dsp:sp>
    <dsp:sp modelId="{316B8F3C-CB6D-4AFE-8FA2-4C09D2542F30}">
      <dsp:nvSpPr>
        <dsp:cNvPr id="0" name=""/>
        <dsp:cNvSpPr/>
      </dsp:nvSpPr>
      <dsp:spPr>
        <a:xfrm>
          <a:off x="1369867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773657" y="158698"/>
              </a:lnTo>
              <a:lnTo>
                <a:pt x="773657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E16F1-44EB-4DB5-A130-7A50C780935B}">
      <dsp:nvSpPr>
        <dsp:cNvPr id="0" name=""/>
        <dsp:cNvSpPr/>
      </dsp:nvSpPr>
      <dsp:spPr>
        <a:xfrm>
          <a:off x="1548404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Gebäude und Tunnelfunk, CSA</a:t>
          </a:r>
          <a:endParaRPr lang="de-DE" sz="1000" kern="1200" dirty="0"/>
        </a:p>
      </dsp:txBody>
      <dsp:txXfrm>
        <a:off x="1571645" y="3525080"/>
        <a:ext cx="1143759" cy="747012"/>
      </dsp:txXfrm>
    </dsp:sp>
    <dsp:sp modelId="{2B4658CC-888B-4C63-8720-4C24DCAC2FD7}">
      <dsp:nvSpPr>
        <dsp:cNvPr id="0" name=""/>
        <dsp:cNvSpPr/>
      </dsp:nvSpPr>
      <dsp:spPr>
        <a:xfrm>
          <a:off x="2917181" y="2073549"/>
          <a:ext cx="1547314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1547314" y="158698"/>
              </a:lnTo>
              <a:lnTo>
                <a:pt x="1547314" y="31739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EF02-2F04-44F4-BC90-B684E4A8637A}">
      <dsp:nvSpPr>
        <dsp:cNvPr id="0" name=""/>
        <dsp:cNvSpPr/>
      </dsp:nvSpPr>
      <dsp:spPr>
        <a:xfrm>
          <a:off x="3869375" y="2390946"/>
          <a:ext cx="1190241" cy="793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4M-Band</a:t>
          </a:r>
          <a:endParaRPr lang="de-DE" sz="1000" kern="1200" dirty="0"/>
        </a:p>
      </dsp:txBody>
      <dsp:txXfrm>
        <a:off x="3892616" y="2414187"/>
        <a:ext cx="1143759" cy="747012"/>
      </dsp:txXfrm>
    </dsp:sp>
    <dsp:sp modelId="{92250805-1B5D-4F41-AEE5-986D76A1CEB6}">
      <dsp:nvSpPr>
        <dsp:cNvPr id="0" name=""/>
        <dsp:cNvSpPr/>
      </dsp:nvSpPr>
      <dsp:spPr>
        <a:xfrm>
          <a:off x="3690838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773657" y="0"/>
              </a:moveTo>
              <a:lnTo>
                <a:pt x="773657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6D0D0-F897-4A78-B9E1-FEF9E649A1B6}">
      <dsp:nvSpPr>
        <dsp:cNvPr id="0" name=""/>
        <dsp:cNvSpPr/>
      </dsp:nvSpPr>
      <dsp:spPr>
        <a:xfrm>
          <a:off x="3095718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Kreisweiter Funk</a:t>
          </a:r>
          <a:endParaRPr lang="de-DE" sz="1000" kern="1200" dirty="0"/>
        </a:p>
      </dsp:txBody>
      <dsp:txXfrm>
        <a:off x="3118959" y="3525080"/>
        <a:ext cx="1143759" cy="747012"/>
      </dsp:txXfrm>
    </dsp:sp>
    <dsp:sp modelId="{53ECCCF9-2B5B-4F07-B09B-CB1F0C1EB4BC}">
      <dsp:nvSpPr>
        <dsp:cNvPr id="0" name=""/>
        <dsp:cNvSpPr/>
      </dsp:nvSpPr>
      <dsp:spPr>
        <a:xfrm>
          <a:off x="4464496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773657" y="158698"/>
              </a:lnTo>
              <a:lnTo>
                <a:pt x="773657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C947-EAFD-4D3B-BBBD-0A6737550168}">
      <dsp:nvSpPr>
        <dsp:cNvPr id="0" name=""/>
        <dsp:cNvSpPr/>
      </dsp:nvSpPr>
      <dsp:spPr>
        <a:xfrm>
          <a:off x="4643032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Kreisweite Alarmierung</a:t>
          </a:r>
          <a:endParaRPr lang="de-DE" sz="1000" kern="1200" dirty="0"/>
        </a:p>
      </dsp:txBody>
      <dsp:txXfrm>
        <a:off x="4666273" y="3525080"/>
        <a:ext cx="1143759" cy="747012"/>
      </dsp:txXfrm>
    </dsp:sp>
    <dsp:sp modelId="{498E3DF4-14E2-451D-A638-4C8BD41539F8}">
      <dsp:nvSpPr>
        <dsp:cNvPr id="0" name=""/>
        <dsp:cNvSpPr/>
      </dsp:nvSpPr>
      <dsp:spPr>
        <a:xfrm>
          <a:off x="4851324" y="962656"/>
          <a:ext cx="1934142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1934142" y="158698"/>
              </a:lnTo>
              <a:lnTo>
                <a:pt x="1934142" y="31739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72B3B-CE4C-450A-99AA-761573C2D9E1}">
      <dsp:nvSpPr>
        <dsp:cNvPr id="0" name=""/>
        <dsp:cNvSpPr/>
      </dsp:nvSpPr>
      <dsp:spPr>
        <a:xfrm>
          <a:off x="6190346" y="1280054"/>
          <a:ext cx="1190241" cy="793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Tetra-Digitalfunk</a:t>
          </a:r>
          <a:endParaRPr lang="de-DE" sz="1000" kern="1200" dirty="0"/>
        </a:p>
      </dsp:txBody>
      <dsp:txXfrm>
        <a:off x="6213587" y="1303295"/>
        <a:ext cx="1143759" cy="747012"/>
      </dsp:txXfrm>
    </dsp:sp>
    <dsp:sp modelId="{501280F0-4620-48FF-AF10-B6E713E42C5D}">
      <dsp:nvSpPr>
        <dsp:cNvPr id="0" name=""/>
        <dsp:cNvSpPr/>
      </dsp:nvSpPr>
      <dsp:spPr>
        <a:xfrm>
          <a:off x="6011810" y="2073549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773657" y="0"/>
              </a:moveTo>
              <a:lnTo>
                <a:pt x="773657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FB1DD-F459-4DD3-90C0-7D4708F84F6F}">
      <dsp:nvSpPr>
        <dsp:cNvPr id="0" name=""/>
        <dsp:cNvSpPr/>
      </dsp:nvSpPr>
      <dsp:spPr>
        <a:xfrm>
          <a:off x="5416689" y="2390946"/>
          <a:ext cx="1190241" cy="793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DMO</a:t>
          </a:r>
          <a:endParaRPr lang="de-DE" sz="1000" kern="1200" dirty="0"/>
        </a:p>
      </dsp:txBody>
      <dsp:txXfrm>
        <a:off x="5439930" y="2414187"/>
        <a:ext cx="1143759" cy="747012"/>
      </dsp:txXfrm>
    </dsp:sp>
    <dsp:sp modelId="{27B0967C-F76D-47AD-9D25-0735DE7456A2}">
      <dsp:nvSpPr>
        <dsp:cNvPr id="0" name=""/>
        <dsp:cNvSpPr/>
      </dsp:nvSpPr>
      <dsp:spPr>
        <a:xfrm>
          <a:off x="6785467" y="2073549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773657" y="158698"/>
              </a:lnTo>
              <a:lnTo>
                <a:pt x="773657" y="31739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0ABD-2C3F-4270-9213-D1F16CBBA640}">
      <dsp:nvSpPr>
        <dsp:cNvPr id="0" name=""/>
        <dsp:cNvSpPr/>
      </dsp:nvSpPr>
      <dsp:spPr>
        <a:xfrm>
          <a:off x="6964003" y="2390946"/>
          <a:ext cx="1190241" cy="793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TMO</a:t>
          </a:r>
          <a:endParaRPr lang="de-DE" sz="1000" kern="1200" dirty="0"/>
        </a:p>
      </dsp:txBody>
      <dsp:txXfrm>
        <a:off x="6987244" y="2414187"/>
        <a:ext cx="1143759" cy="747012"/>
      </dsp:txXfrm>
    </dsp:sp>
    <dsp:sp modelId="{CA56A2F7-7C18-4BA4-9C0B-D3FA0AB3567B}">
      <dsp:nvSpPr>
        <dsp:cNvPr id="0" name=""/>
        <dsp:cNvSpPr/>
      </dsp:nvSpPr>
      <dsp:spPr>
        <a:xfrm>
          <a:off x="6785467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773657" y="0"/>
              </a:moveTo>
              <a:lnTo>
                <a:pt x="773657" y="158698"/>
              </a:lnTo>
              <a:lnTo>
                <a:pt x="0" y="158698"/>
              </a:lnTo>
              <a:lnTo>
                <a:pt x="0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BC82E-832E-4F7F-BA82-D793E5B75638}">
      <dsp:nvSpPr>
        <dsp:cNvPr id="0" name=""/>
        <dsp:cNvSpPr/>
      </dsp:nvSpPr>
      <dsp:spPr>
        <a:xfrm>
          <a:off x="6190346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Bundesweiter Funk</a:t>
          </a:r>
          <a:endParaRPr lang="de-DE" sz="1000" kern="1200" dirty="0"/>
        </a:p>
      </dsp:txBody>
      <dsp:txXfrm>
        <a:off x="6213587" y="3525080"/>
        <a:ext cx="1143759" cy="747012"/>
      </dsp:txXfrm>
    </dsp:sp>
    <dsp:sp modelId="{AE16D251-44CC-4252-B399-CB282291752E}">
      <dsp:nvSpPr>
        <dsp:cNvPr id="0" name=""/>
        <dsp:cNvSpPr/>
      </dsp:nvSpPr>
      <dsp:spPr>
        <a:xfrm>
          <a:off x="7559124" y="3184441"/>
          <a:ext cx="773657" cy="3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8"/>
              </a:lnTo>
              <a:lnTo>
                <a:pt x="773657" y="158698"/>
              </a:lnTo>
              <a:lnTo>
                <a:pt x="773657" y="3173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B8E1A-15C9-4E25-8043-F6E79AE2FB43}">
      <dsp:nvSpPr>
        <dsp:cNvPr id="0" name=""/>
        <dsp:cNvSpPr/>
      </dsp:nvSpPr>
      <dsp:spPr>
        <a:xfrm>
          <a:off x="7737660" y="3501839"/>
          <a:ext cx="1190241" cy="793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Bundesweite Alarmierung</a:t>
          </a:r>
          <a:endParaRPr lang="de-DE" sz="1000" kern="1200" dirty="0"/>
        </a:p>
      </dsp:txBody>
      <dsp:txXfrm>
        <a:off x="7760901" y="3525080"/>
        <a:ext cx="1143759" cy="747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1C215-6EE9-405C-857D-00232B2C4361}">
      <dsp:nvSpPr>
        <dsp:cNvPr id="0" name=""/>
        <dsp:cNvSpPr/>
      </dsp:nvSpPr>
      <dsp:spPr>
        <a:xfrm>
          <a:off x="4012521" y="3475027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A73D-D212-49B2-BB69-C73AD2E0F8C5}">
      <dsp:nvSpPr>
        <dsp:cNvPr id="0" name=""/>
        <dsp:cNvSpPr/>
      </dsp:nvSpPr>
      <dsp:spPr>
        <a:xfrm>
          <a:off x="4012521" y="2532481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8365A-10F0-4BAB-A4BC-EC20A757D8A5}">
      <dsp:nvSpPr>
        <dsp:cNvPr id="0" name=""/>
        <dsp:cNvSpPr/>
      </dsp:nvSpPr>
      <dsp:spPr>
        <a:xfrm>
          <a:off x="4012521" y="1589935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EEBAD-C3AF-40DF-B0E1-B4C1C9FC374F}">
      <dsp:nvSpPr>
        <dsp:cNvPr id="0" name=""/>
        <dsp:cNvSpPr/>
      </dsp:nvSpPr>
      <dsp:spPr>
        <a:xfrm>
          <a:off x="4012521" y="647390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E9DA-1F31-4B5B-B09F-59A31C032A58}">
      <dsp:nvSpPr>
        <dsp:cNvPr id="0" name=""/>
        <dsp:cNvSpPr/>
      </dsp:nvSpPr>
      <dsp:spPr>
        <a:xfrm>
          <a:off x="1316832" y="927"/>
          <a:ext cx="5482817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7846D-B09E-4B33-95F5-B381FA26E8A3}">
      <dsp:nvSpPr>
        <dsp:cNvPr id="0" name=""/>
        <dsp:cNvSpPr/>
      </dsp:nvSpPr>
      <dsp:spPr>
        <a:xfrm>
          <a:off x="1429949" y="108388"/>
          <a:ext cx="5482817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883" y="127322"/>
        <a:ext cx="5444949" cy="608594"/>
      </dsp:txXfrm>
    </dsp:sp>
    <dsp:sp modelId="{756DDC39-5FAC-4937-8FD6-3CB090C7DD87}">
      <dsp:nvSpPr>
        <dsp:cNvPr id="0" name=""/>
        <dsp:cNvSpPr/>
      </dsp:nvSpPr>
      <dsp:spPr>
        <a:xfrm>
          <a:off x="1316832" y="943473"/>
          <a:ext cx="5482817" cy="64646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322D4-2228-4BB3-A54A-0D1295C3728B}">
      <dsp:nvSpPr>
        <dsp:cNvPr id="0" name=""/>
        <dsp:cNvSpPr/>
      </dsp:nvSpPr>
      <dsp:spPr>
        <a:xfrm>
          <a:off x="1429949" y="1050934"/>
          <a:ext cx="5482817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ERB_BG_FW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883" y="1069868"/>
        <a:ext cx="5444949" cy="608594"/>
      </dsp:txXfrm>
    </dsp:sp>
    <dsp:sp modelId="{021B2D10-F2E0-41A7-A3F6-E902C03AB7A0}">
      <dsp:nvSpPr>
        <dsp:cNvPr id="0" name=""/>
        <dsp:cNvSpPr/>
      </dsp:nvSpPr>
      <dsp:spPr>
        <a:xfrm>
          <a:off x="1316832" y="1886019"/>
          <a:ext cx="5482817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02EA92-0B76-4F77-B62F-618C456E3DCC}">
      <dsp:nvSpPr>
        <dsp:cNvPr id="0" name=""/>
        <dsp:cNvSpPr/>
      </dsp:nvSpPr>
      <dsp:spPr>
        <a:xfrm>
          <a:off x="1429949" y="1993480"/>
          <a:ext cx="5482817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Fahrzeug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883" y="2012414"/>
        <a:ext cx="5444949" cy="608594"/>
      </dsp:txXfrm>
    </dsp:sp>
    <dsp:sp modelId="{4EF88FA5-6D57-4EED-84F6-7FA6188AE124}">
      <dsp:nvSpPr>
        <dsp:cNvPr id="0" name=""/>
        <dsp:cNvSpPr/>
      </dsp:nvSpPr>
      <dsp:spPr>
        <a:xfrm>
          <a:off x="1316832" y="2828565"/>
          <a:ext cx="5482817" cy="64646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F8FB1-8E4F-46DB-98C0-33A4B57D3510}">
      <dsp:nvSpPr>
        <dsp:cNvPr id="0" name=""/>
        <dsp:cNvSpPr/>
      </dsp:nvSpPr>
      <dsp:spPr>
        <a:xfrm>
          <a:off x="1429949" y="2936026"/>
          <a:ext cx="5482817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DMO 303F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883" y="2954960"/>
        <a:ext cx="5444949" cy="608594"/>
      </dsp:txXfrm>
    </dsp:sp>
    <dsp:sp modelId="{3F95DECA-6184-4B02-9215-0A07A2FC878B}">
      <dsp:nvSpPr>
        <dsp:cNvPr id="0" name=""/>
        <dsp:cNvSpPr/>
      </dsp:nvSpPr>
      <dsp:spPr>
        <a:xfrm>
          <a:off x="1316832" y="3771110"/>
          <a:ext cx="5482817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25725A-E4AB-43FE-BB78-A2341261BC6C}">
      <dsp:nvSpPr>
        <dsp:cNvPr id="0" name=""/>
        <dsp:cNvSpPr/>
      </dsp:nvSpPr>
      <dsp:spPr>
        <a:xfrm>
          <a:off x="1429949" y="3878571"/>
          <a:ext cx="5482817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8883" y="3897505"/>
        <a:ext cx="5444949" cy="6085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1C215-6EE9-405C-857D-00232B2C4361}">
      <dsp:nvSpPr>
        <dsp:cNvPr id="0" name=""/>
        <dsp:cNvSpPr/>
      </dsp:nvSpPr>
      <dsp:spPr>
        <a:xfrm>
          <a:off x="4012521" y="3475027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A73D-D212-49B2-BB69-C73AD2E0F8C5}">
      <dsp:nvSpPr>
        <dsp:cNvPr id="0" name=""/>
        <dsp:cNvSpPr/>
      </dsp:nvSpPr>
      <dsp:spPr>
        <a:xfrm>
          <a:off x="4012521" y="2532481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8365A-10F0-4BAB-A4BC-EC20A757D8A5}">
      <dsp:nvSpPr>
        <dsp:cNvPr id="0" name=""/>
        <dsp:cNvSpPr/>
      </dsp:nvSpPr>
      <dsp:spPr>
        <a:xfrm>
          <a:off x="4012521" y="1589935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EEBAD-C3AF-40DF-B0E1-B4C1C9FC374F}">
      <dsp:nvSpPr>
        <dsp:cNvPr id="0" name=""/>
        <dsp:cNvSpPr/>
      </dsp:nvSpPr>
      <dsp:spPr>
        <a:xfrm>
          <a:off x="4012521" y="647390"/>
          <a:ext cx="91440" cy="296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8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E9DA-1F31-4B5B-B09F-59A31C032A58}">
      <dsp:nvSpPr>
        <dsp:cNvPr id="0" name=""/>
        <dsp:cNvSpPr/>
      </dsp:nvSpPr>
      <dsp:spPr>
        <a:xfrm>
          <a:off x="1100807" y="927"/>
          <a:ext cx="5914868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7846D-B09E-4B33-95F5-B381FA26E8A3}">
      <dsp:nvSpPr>
        <dsp:cNvPr id="0" name=""/>
        <dsp:cNvSpPr/>
      </dsp:nvSpPr>
      <dsp:spPr>
        <a:xfrm>
          <a:off x="1213924" y="108388"/>
          <a:ext cx="5914868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2858" y="127322"/>
        <a:ext cx="5877000" cy="608594"/>
      </dsp:txXfrm>
    </dsp:sp>
    <dsp:sp modelId="{756DDC39-5FAC-4937-8FD6-3CB090C7DD87}">
      <dsp:nvSpPr>
        <dsp:cNvPr id="0" name=""/>
        <dsp:cNvSpPr/>
      </dsp:nvSpPr>
      <dsp:spPr>
        <a:xfrm>
          <a:off x="1100807" y="943473"/>
          <a:ext cx="5914868" cy="64646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322D4-2228-4BB3-A54A-0D1295C3728B}">
      <dsp:nvSpPr>
        <dsp:cNvPr id="0" name=""/>
        <dsp:cNvSpPr/>
      </dsp:nvSpPr>
      <dsp:spPr>
        <a:xfrm>
          <a:off x="1213924" y="1050934"/>
          <a:ext cx="5914868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ERB_EG_(n)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2858" y="1069868"/>
        <a:ext cx="5877000" cy="608594"/>
      </dsp:txXfrm>
    </dsp:sp>
    <dsp:sp modelId="{021B2D10-F2E0-41A7-A3F6-E902C03AB7A0}">
      <dsp:nvSpPr>
        <dsp:cNvPr id="0" name=""/>
        <dsp:cNvSpPr/>
      </dsp:nvSpPr>
      <dsp:spPr>
        <a:xfrm>
          <a:off x="1100807" y="1886019"/>
          <a:ext cx="5914868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02EA92-0B76-4F77-B62F-618C456E3DCC}">
      <dsp:nvSpPr>
        <dsp:cNvPr id="0" name=""/>
        <dsp:cNvSpPr/>
      </dsp:nvSpPr>
      <dsp:spPr>
        <a:xfrm>
          <a:off x="1213924" y="1993480"/>
          <a:ext cx="5914868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2858" y="2012414"/>
        <a:ext cx="5877000" cy="608594"/>
      </dsp:txXfrm>
    </dsp:sp>
    <dsp:sp modelId="{4EF88FA5-6D57-4EED-84F6-7FA6188AE124}">
      <dsp:nvSpPr>
        <dsp:cNvPr id="0" name=""/>
        <dsp:cNvSpPr/>
      </dsp:nvSpPr>
      <dsp:spPr>
        <a:xfrm>
          <a:off x="1100807" y="2828565"/>
          <a:ext cx="5914868" cy="64646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F8FB1-8E4F-46DB-98C0-33A4B57D3510}">
      <dsp:nvSpPr>
        <dsp:cNvPr id="0" name=""/>
        <dsp:cNvSpPr/>
      </dsp:nvSpPr>
      <dsp:spPr>
        <a:xfrm>
          <a:off x="1213924" y="2936026"/>
          <a:ext cx="5914868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DMO 303F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2858" y="2954960"/>
        <a:ext cx="5877000" cy="608594"/>
      </dsp:txXfrm>
    </dsp:sp>
    <dsp:sp modelId="{3F95DECA-6184-4B02-9215-0A07A2FC878B}">
      <dsp:nvSpPr>
        <dsp:cNvPr id="0" name=""/>
        <dsp:cNvSpPr/>
      </dsp:nvSpPr>
      <dsp:spPr>
        <a:xfrm>
          <a:off x="1100807" y="3771110"/>
          <a:ext cx="5914868" cy="646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25725A-E4AB-43FE-BB78-A2341261BC6C}">
      <dsp:nvSpPr>
        <dsp:cNvPr id="0" name=""/>
        <dsp:cNvSpPr/>
      </dsp:nvSpPr>
      <dsp:spPr>
        <a:xfrm>
          <a:off x="1213924" y="3878571"/>
          <a:ext cx="5914868" cy="64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2858" y="3897505"/>
        <a:ext cx="5877000" cy="608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AA176-36F4-43D8-9E2D-43BC9940DD8C}">
      <dsp:nvSpPr>
        <dsp:cNvPr id="0" name=""/>
        <dsp:cNvSpPr/>
      </dsp:nvSpPr>
      <dsp:spPr>
        <a:xfrm>
          <a:off x="5704721" y="3491632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2764-09F5-497E-90A0-979A49B37BF8}">
      <dsp:nvSpPr>
        <dsp:cNvPr id="0" name=""/>
        <dsp:cNvSpPr/>
      </dsp:nvSpPr>
      <dsp:spPr>
        <a:xfrm>
          <a:off x="5704721" y="2877702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1C215-6EE9-405C-857D-00232B2C4361}">
      <dsp:nvSpPr>
        <dsp:cNvPr id="0" name=""/>
        <dsp:cNvSpPr/>
      </dsp:nvSpPr>
      <dsp:spPr>
        <a:xfrm>
          <a:off x="3887596" y="2263772"/>
          <a:ext cx="1862844" cy="19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24"/>
              </a:lnTo>
              <a:lnTo>
                <a:pt x="1862844" y="131424"/>
              </a:lnTo>
              <a:lnTo>
                <a:pt x="1862844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0859C-B185-4985-9D94-D0BC6D3D15B6}">
      <dsp:nvSpPr>
        <dsp:cNvPr id="0" name=""/>
        <dsp:cNvSpPr/>
      </dsp:nvSpPr>
      <dsp:spPr>
        <a:xfrm>
          <a:off x="1979031" y="3491632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EEA86-0AAB-4304-9253-3809DFF7A200}">
      <dsp:nvSpPr>
        <dsp:cNvPr id="0" name=""/>
        <dsp:cNvSpPr/>
      </dsp:nvSpPr>
      <dsp:spPr>
        <a:xfrm>
          <a:off x="1979031" y="2877702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7B89E-84D0-4B7D-AEF7-F3976620C831}">
      <dsp:nvSpPr>
        <dsp:cNvPr id="0" name=""/>
        <dsp:cNvSpPr/>
      </dsp:nvSpPr>
      <dsp:spPr>
        <a:xfrm>
          <a:off x="2024751" y="2263772"/>
          <a:ext cx="1862844" cy="192854"/>
        </a:xfrm>
        <a:custGeom>
          <a:avLst/>
          <a:gdLst/>
          <a:ahLst/>
          <a:cxnLst/>
          <a:rect l="0" t="0" r="0" b="0"/>
          <a:pathLst>
            <a:path>
              <a:moveTo>
                <a:pt x="1862844" y="0"/>
              </a:moveTo>
              <a:lnTo>
                <a:pt x="1862844" y="131424"/>
              </a:lnTo>
              <a:lnTo>
                <a:pt x="0" y="131424"/>
              </a:lnTo>
              <a:lnTo>
                <a:pt x="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A73D-D212-49B2-BB69-C73AD2E0F8C5}">
      <dsp:nvSpPr>
        <dsp:cNvPr id="0" name=""/>
        <dsp:cNvSpPr/>
      </dsp:nvSpPr>
      <dsp:spPr>
        <a:xfrm>
          <a:off x="3841876" y="1649842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8365A-10F0-4BAB-A4BC-EC20A757D8A5}">
      <dsp:nvSpPr>
        <dsp:cNvPr id="0" name=""/>
        <dsp:cNvSpPr/>
      </dsp:nvSpPr>
      <dsp:spPr>
        <a:xfrm>
          <a:off x="3841876" y="1035911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EEBAD-C3AF-40DF-B0E1-B4C1C9FC374F}">
      <dsp:nvSpPr>
        <dsp:cNvPr id="0" name=""/>
        <dsp:cNvSpPr/>
      </dsp:nvSpPr>
      <dsp:spPr>
        <a:xfrm>
          <a:off x="3841876" y="421981"/>
          <a:ext cx="91440" cy="192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85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8E9DA-1F31-4B5B-B09F-59A31C032A58}">
      <dsp:nvSpPr>
        <dsp:cNvPr id="0" name=""/>
        <dsp:cNvSpPr/>
      </dsp:nvSpPr>
      <dsp:spPr>
        <a:xfrm>
          <a:off x="1244247" y="906"/>
          <a:ext cx="5286697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7846D-B09E-4B33-95F5-B381FA26E8A3}">
      <dsp:nvSpPr>
        <dsp:cNvPr id="0" name=""/>
        <dsp:cNvSpPr/>
      </dsp:nvSpPr>
      <dsp:spPr>
        <a:xfrm>
          <a:off x="1317926" y="70901"/>
          <a:ext cx="5286697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Leitstelle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0259" y="83234"/>
        <a:ext cx="5262031" cy="396409"/>
      </dsp:txXfrm>
    </dsp:sp>
    <dsp:sp modelId="{756DDC39-5FAC-4937-8FD6-3CB090C7DD87}">
      <dsp:nvSpPr>
        <dsp:cNvPr id="0" name=""/>
        <dsp:cNvSpPr/>
      </dsp:nvSpPr>
      <dsp:spPr>
        <a:xfrm>
          <a:off x="1239479" y="614836"/>
          <a:ext cx="5296233" cy="42107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322D4-2228-4BB3-A54A-0D1295C3728B}">
      <dsp:nvSpPr>
        <dsp:cNvPr id="0" name=""/>
        <dsp:cNvSpPr/>
      </dsp:nvSpPr>
      <dsp:spPr>
        <a:xfrm>
          <a:off x="1313158" y="684831"/>
          <a:ext cx="5296233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TMO: ERB_EG_(n)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5491" y="697164"/>
        <a:ext cx="5271567" cy="396409"/>
      </dsp:txXfrm>
    </dsp:sp>
    <dsp:sp modelId="{021B2D10-F2E0-41A7-A3F6-E902C03AB7A0}">
      <dsp:nvSpPr>
        <dsp:cNvPr id="0" name=""/>
        <dsp:cNvSpPr/>
      </dsp:nvSpPr>
      <dsp:spPr>
        <a:xfrm>
          <a:off x="1239479" y="1228766"/>
          <a:ext cx="5296233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02EA92-0B76-4F77-B62F-618C456E3DCC}">
      <dsp:nvSpPr>
        <dsp:cNvPr id="0" name=""/>
        <dsp:cNvSpPr/>
      </dsp:nvSpPr>
      <dsp:spPr>
        <a:xfrm>
          <a:off x="1313158" y="1298761"/>
          <a:ext cx="5296233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oder ELW 2 (Einsatzleitung)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5491" y="1311094"/>
        <a:ext cx="5271567" cy="396409"/>
      </dsp:txXfrm>
    </dsp:sp>
    <dsp:sp modelId="{4EF88FA5-6D57-4EED-84F6-7FA6188AE124}">
      <dsp:nvSpPr>
        <dsp:cNvPr id="0" name=""/>
        <dsp:cNvSpPr/>
      </dsp:nvSpPr>
      <dsp:spPr>
        <a:xfrm>
          <a:off x="2098430" y="1842696"/>
          <a:ext cx="3578331" cy="42107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F8FB1-8E4F-46DB-98C0-33A4B57D3510}">
      <dsp:nvSpPr>
        <dsp:cNvPr id="0" name=""/>
        <dsp:cNvSpPr/>
      </dsp:nvSpPr>
      <dsp:spPr>
        <a:xfrm>
          <a:off x="2172109" y="1912691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ERB_EL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4442" y="1925024"/>
        <a:ext cx="3553665" cy="396409"/>
      </dsp:txXfrm>
    </dsp:sp>
    <dsp:sp modelId="{2D14DF9E-0BA6-49F6-B8CC-6125F3F5F33E}">
      <dsp:nvSpPr>
        <dsp:cNvPr id="0" name=""/>
        <dsp:cNvSpPr/>
      </dsp:nvSpPr>
      <dsp:spPr>
        <a:xfrm>
          <a:off x="235585" y="2456626"/>
          <a:ext cx="3578331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3BC305-9E00-450B-960F-EFA09169CD1C}">
      <dsp:nvSpPr>
        <dsp:cNvPr id="0" name=""/>
        <dsp:cNvSpPr/>
      </dsp:nvSpPr>
      <dsp:spPr>
        <a:xfrm>
          <a:off x="309264" y="2526621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(Abschnitt 1)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597" y="2538954"/>
        <a:ext cx="3553665" cy="396409"/>
      </dsp:txXfrm>
    </dsp:sp>
    <dsp:sp modelId="{F479848E-4247-4BBA-8E44-6AE33602B1EC}">
      <dsp:nvSpPr>
        <dsp:cNvPr id="0" name=""/>
        <dsp:cNvSpPr/>
      </dsp:nvSpPr>
      <dsp:spPr>
        <a:xfrm>
          <a:off x="235585" y="3070557"/>
          <a:ext cx="3578331" cy="42107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D60F07-8B92-4B97-86B7-587EC8D4FF3B}">
      <dsp:nvSpPr>
        <dsp:cNvPr id="0" name=""/>
        <dsp:cNvSpPr/>
      </dsp:nvSpPr>
      <dsp:spPr>
        <a:xfrm>
          <a:off x="309264" y="3140552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303F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597" y="3152885"/>
        <a:ext cx="3553665" cy="396409"/>
      </dsp:txXfrm>
    </dsp:sp>
    <dsp:sp modelId="{E5E99632-8C97-4A0A-8BA1-614DADB444AC}">
      <dsp:nvSpPr>
        <dsp:cNvPr id="0" name=""/>
        <dsp:cNvSpPr/>
      </dsp:nvSpPr>
      <dsp:spPr>
        <a:xfrm>
          <a:off x="235585" y="3684487"/>
          <a:ext cx="3578331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4CE58-A7A1-404F-91B5-257A5A79E19E}">
      <dsp:nvSpPr>
        <dsp:cNvPr id="0" name=""/>
        <dsp:cNvSpPr/>
      </dsp:nvSpPr>
      <dsp:spPr>
        <a:xfrm>
          <a:off x="309264" y="3754482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597" y="3766815"/>
        <a:ext cx="3553665" cy="396409"/>
      </dsp:txXfrm>
    </dsp:sp>
    <dsp:sp modelId="{3F95DECA-6184-4B02-9215-0A07A2FC878B}">
      <dsp:nvSpPr>
        <dsp:cNvPr id="0" name=""/>
        <dsp:cNvSpPr/>
      </dsp:nvSpPr>
      <dsp:spPr>
        <a:xfrm>
          <a:off x="3961275" y="2456626"/>
          <a:ext cx="3578331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25725A-E4AB-43FE-BB78-A2341261BC6C}">
      <dsp:nvSpPr>
        <dsp:cNvPr id="0" name=""/>
        <dsp:cNvSpPr/>
      </dsp:nvSpPr>
      <dsp:spPr>
        <a:xfrm>
          <a:off x="4034954" y="2526621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ELW 1 (Abschnitt 2)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7287" y="2538954"/>
        <a:ext cx="3553665" cy="396409"/>
      </dsp:txXfrm>
    </dsp:sp>
    <dsp:sp modelId="{A6D7AE9B-F372-44A4-98A1-7252CD2A3740}">
      <dsp:nvSpPr>
        <dsp:cNvPr id="0" name=""/>
        <dsp:cNvSpPr/>
      </dsp:nvSpPr>
      <dsp:spPr>
        <a:xfrm>
          <a:off x="3961275" y="3070557"/>
          <a:ext cx="3578331" cy="42107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CCC710-9C4F-41AD-B02B-2BFDF67B38EC}">
      <dsp:nvSpPr>
        <dsp:cNvPr id="0" name=""/>
        <dsp:cNvSpPr/>
      </dsp:nvSpPr>
      <dsp:spPr>
        <a:xfrm>
          <a:off x="4034954" y="3140552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302F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7287" y="3152885"/>
        <a:ext cx="3553665" cy="396409"/>
      </dsp:txXfrm>
    </dsp:sp>
    <dsp:sp modelId="{A8DC0B52-015C-420B-A46C-FB0E51757DB3}">
      <dsp:nvSpPr>
        <dsp:cNvPr id="0" name=""/>
        <dsp:cNvSpPr/>
      </dsp:nvSpPr>
      <dsp:spPr>
        <a:xfrm>
          <a:off x="3961275" y="3684487"/>
          <a:ext cx="3578331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032B96-7227-4D3A-80CC-FDE13EE983DF}">
      <dsp:nvSpPr>
        <dsp:cNvPr id="0" name=""/>
        <dsp:cNvSpPr/>
      </dsp:nvSpPr>
      <dsp:spPr>
        <a:xfrm>
          <a:off x="4034954" y="3754482"/>
          <a:ext cx="3578331" cy="42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Trupps und Einheiten</a:t>
          </a:r>
          <a:endParaRPr lang="de-D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7287" y="3766815"/>
        <a:ext cx="3553665" cy="396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30B7-0E0F-42F2-89BB-AC889F36C1BB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441EB-8F28-45D8-A061-1469F41F3A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1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441EB-8F28-45D8-A061-1469F41F3A6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85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dirty="0" smtClean="0"/>
              <a:t>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097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2360" y="0"/>
            <a:ext cx="1313670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 b="1">
                <a:solidFill>
                  <a:srgbClr val="FF0000"/>
                </a:solidFill>
              </a:defRPr>
            </a:lvl1pPr>
            <a:extLst/>
          </a:lstStyle>
          <a:p>
            <a:fld id="{C8D76FDF-C2B6-4C7D-B467-34440CC6A77E}" type="datetimeFigureOut">
              <a:rPr lang="de-DE" smtClean="0"/>
              <a:pPr/>
              <a:t>18.02.2014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093296"/>
            <a:ext cx="371883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100" b="1">
                <a:solidFill>
                  <a:srgbClr val="FF0000"/>
                </a:solidFill>
              </a:defRPr>
            </a:lvl1pPr>
            <a:extLst/>
          </a:lstStyle>
          <a:p>
            <a:r>
              <a:rPr lang="de-DE" dirty="0" smtClean="0"/>
              <a:t>Freiwillige Feuerwehr </a:t>
            </a:r>
            <a:r>
              <a:rPr lang="de-DE" dirty="0" err="1" smtClean="0"/>
              <a:t>Breuberg</a:t>
            </a:r>
            <a:r>
              <a:rPr lang="de-DE" dirty="0" smtClean="0"/>
              <a:t>/Hainstadt - Funken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 rtlCol="0"/>
          <a:lstStyle>
            <a:lvl1pPr>
              <a:defRPr>
                <a:solidFill>
                  <a:srgbClr val="FF0000"/>
                </a:solidFill>
              </a:defRPr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dirty="0" smtClean="0"/>
              <a:t>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D76FDF-C2B6-4C7D-B467-34440CC6A77E}" type="datetimeFigureOut">
              <a:rPr lang="de-DE" smtClean="0"/>
              <a:t>18.02.2014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995936" y="632992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 dirty="0" smtClean="0"/>
              <a:t>Freiwillige Feuerwehr </a:t>
            </a:r>
            <a:r>
              <a:rPr lang="de-DE" dirty="0" err="1" smtClean="0"/>
              <a:t>Breuberg</a:t>
            </a:r>
            <a:r>
              <a:rPr lang="de-DE" dirty="0" smtClean="0"/>
              <a:t>/Hainstadt      -     Funken 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F326E3-F90E-4D45-8E5E-DA4AE3F1F5B2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5591"/>
            <a:ext cx="20097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FF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196752" y="2204864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7200" dirty="0" smtClean="0"/>
              <a:t>Funken</a:t>
            </a:r>
            <a:endParaRPr lang="de-DE" sz="7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74" y="140462"/>
            <a:ext cx="3016542" cy="48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7787208" cy="4525963"/>
          </a:xfrm>
        </p:spPr>
        <p:txBody>
          <a:bodyPr/>
          <a:lstStyle/>
          <a:p>
            <a:r>
              <a:rPr lang="de-DE" dirty="0" smtClean="0"/>
              <a:t>Laufende Funkgespräche werden nicht unterbrochen</a:t>
            </a:r>
          </a:p>
          <a:p>
            <a:r>
              <a:rPr lang="de-DE" dirty="0" smtClean="0"/>
              <a:t>Anrede in der „Sie-Form“</a:t>
            </a:r>
          </a:p>
          <a:p>
            <a:r>
              <a:rPr lang="de-DE" dirty="0" smtClean="0"/>
              <a:t>Keine Höflichkeitsformen („Bitte“, „Danke“,…..)</a:t>
            </a:r>
          </a:p>
          <a:p>
            <a:r>
              <a:rPr lang="de-DE" dirty="0" smtClean="0"/>
              <a:t>Nur „nötige“ Gespräche führen, um den Funkkanal für wichtige Meldungen frei zu halten</a:t>
            </a:r>
          </a:p>
          <a:p>
            <a:r>
              <a:rPr lang="de-DE" dirty="0" smtClean="0"/>
              <a:t>Berücksichtigen von Schlüsselwörtern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Funkdisziplin: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Allgemein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2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0552"/>
              </p:ext>
            </p:extLst>
          </p:nvPr>
        </p:nvGraphicFramePr>
        <p:xfrm>
          <a:off x="323528" y="1556792"/>
          <a:ext cx="55446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Funkdisziplin: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Vorrangstufen</a:t>
            </a:r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716016" y="1556792"/>
            <a:ext cx="4320480" cy="4450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smtClean="0"/>
              <a:t>Nachrichten mit höherer Vorrangstufe können Nachrichten mit niedrigerer Unterbrechen</a:t>
            </a:r>
          </a:p>
          <a:p>
            <a:pPr marL="109728" indent="0">
              <a:buNone/>
            </a:pPr>
            <a:endParaRPr lang="de-DE" dirty="0" smtClean="0"/>
          </a:p>
          <a:p>
            <a:r>
              <a:rPr lang="de-DE" dirty="0" smtClean="0"/>
              <a:t>Nachrichten mit hoher Vorrangstufe werden zuerst übermittelt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5222"/>
              </p:ext>
            </p:extLst>
          </p:nvPr>
        </p:nvGraphicFramePr>
        <p:xfrm>
          <a:off x="467544" y="16288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21496"/>
                <a:gridCol w="19649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Schlüsselwort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Bedeutung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Vorrangstufe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Tatsache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Während</a:t>
                      </a:r>
                      <a:r>
                        <a:rPr lang="de-DE" baseline="0" dirty="0" smtClean="0"/>
                        <a:t> einer Funkübung ist ein Tatsächlicher Notfall eingetreten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Sofort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Mayday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Atemschutznotfall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Blitz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Odenwald, Alarm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Es folgt eine Alarmierung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Blitz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Achtung, Achtung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Es folgt eine Alarmdurchsage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Blitz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Funkdisziplin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3200" dirty="0" smtClean="0"/>
              <a:t>weitere Schlüsselwörter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57200" y="4115544"/>
            <a:ext cx="8435280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smtClean="0"/>
              <a:t>Alle Unbeteiligten halten bis auf weiteres Funkstille</a:t>
            </a:r>
          </a:p>
          <a:p>
            <a:r>
              <a:rPr lang="de-DE" dirty="0" smtClean="0"/>
              <a:t>Die Führungskraft, die einen Notfall entgegennimmt bearbeitet ihn auch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Durchsagen bieten die Möglichkeit Nachrichten an mehrere Funkteilnehmer gleichzeitig zu Übermitteln</a:t>
            </a:r>
          </a:p>
          <a:p>
            <a:r>
              <a:rPr lang="de-DE" dirty="0" smtClean="0"/>
              <a:t>Die Durchsage kann mit oder ohne Bestätigung erfolgen, je nachdem ob der Empfang der Nachricht quittiert werden soll oder nicht</a:t>
            </a:r>
          </a:p>
          <a:p>
            <a:r>
              <a:rPr lang="de-DE" dirty="0" smtClean="0"/>
              <a:t>Bei Kanalwechseln nach Durchsagen erfolgt der Wechsel erst nach Beendigung der Durchsage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Spezielle Funkgespräche: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Durchsagen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280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15397"/>
              </p:ext>
            </p:extLst>
          </p:nvPr>
        </p:nvGraphicFramePr>
        <p:xfrm>
          <a:off x="683568" y="1700808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/>
              <a:t>Spezielle Funkgespräche:</a:t>
            </a:r>
            <a:r>
              <a:rPr lang="de-DE" dirty="0"/>
              <a:t/>
            </a:r>
            <a:br>
              <a:rPr lang="de-DE" dirty="0"/>
            </a:br>
            <a:r>
              <a:rPr lang="de-DE" sz="3200" dirty="0" smtClean="0"/>
              <a:t>Durchsagen ohne Bestätigung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15153"/>
              </p:ext>
            </p:extLst>
          </p:nvPr>
        </p:nvGraphicFramePr>
        <p:xfrm>
          <a:off x="107504" y="1556792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/>
              <a:t>Spezielle Funkgespräche:</a:t>
            </a:r>
            <a:r>
              <a:rPr lang="de-DE" dirty="0"/>
              <a:t/>
            </a:r>
            <a:br>
              <a:rPr lang="de-DE" dirty="0"/>
            </a:br>
            <a:r>
              <a:rPr lang="de-DE" sz="3200" dirty="0" smtClean="0"/>
              <a:t>Durchsagen mit Bestätigung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2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Meldung der aktuellen Lage an die Leitstelle, bzw. an eine übergeordnete Einsatzleitung</a:t>
            </a:r>
          </a:p>
          <a:p>
            <a:r>
              <a:rPr lang="de-DE" dirty="0" smtClean="0"/>
              <a:t>Verantwortlich für inhaltliche Richtigkeit: Führungskraft</a:t>
            </a:r>
          </a:p>
          <a:p>
            <a:r>
              <a:rPr lang="de-DE" dirty="0" smtClean="0"/>
              <a:t>Verantwortlich für korrekte Übertragung: </a:t>
            </a:r>
            <a:r>
              <a:rPr lang="de-DE" b="1" dirty="0" smtClean="0"/>
              <a:t>Sprechfunker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Spezielle Funkgespräche: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Lagemeldungen</a:t>
            </a:r>
            <a:endParaRPr lang="de-DE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049"/>
              </p:ext>
            </p:extLst>
          </p:nvPr>
        </p:nvGraphicFramePr>
        <p:xfrm>
          <a:off x="2123728" y="414908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Inhalt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Wo bin ich?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Was ist hier los?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Was habe ich unternommen?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Was brauche ich noch?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334338"/>
              </p:ext>
            </p:extLst>
          </p:nvPr>
        </p:nvGraphicFramePr>
        <p:xfrm>
          <a:off x="175320" y="1412776"/>
          <a:ext cx="89289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600" dirty="0" smtClean="0"/>
              <a:t>Funktechnik:</a:t>
            </a:r>
            <a:endParaRPr lang="de-DE" sz="3600" dirty="0"/>
          </a:p>
        </p:txBody>
      </p:sp>
      <p:sp>
        <p:nvSpPr>
          <p:cNvPr id="7" name="Multiplizieren 6"/>
          <p:cNvSpPr/>
          <p:nvPr/>
        </p:nvSpPr>
        <p:spPr>
          <a:xfrm>
            <a:off x="-324544" y="4437112"/>
            <a:ext cx="1976637" cy="1800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Multiplizieren 7"/>
          <p:cNvSpPr/>
          <p:nvPr/>
        </p:nvSpPr>
        <p:spPr>
          <a:xfrm>
            <a:off x="3059832" y="4401108"/>
            <a:ext cx="1800200" cy="1872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Multiplizieren 8"/>
          <p:cNvSpPr/>
          <p:nvPr/>
        </p:nvSpPr>
        <p:spPr>
          <a:xfrm>
            <a:off x="4427984" y="4437112"/>
            <a:ext cx="1872208" cy="18362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4293096"/>
            <a:ext cx="91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2012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03106" y="6006479"/>
            <a:ext cx="91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2014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07262" y="6042483"/>
            <a:ext cx="91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2015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6" name="Freihandform 15"/>
          <p:cNvSpPr/>
          <p:nvPr/>
        </p:nvSpPr>
        <p:spPr>
          <a:xfrm>
            <a:off x="-41810" y="2496227"/>
            <a:ext cx="6265675" cy="4219964"/>
          </a:xfrm>
          <a:custGeom>
            <a:avLst/>
            <a:gdLst>
              <a:gd name="connsiteX0" fmla="*/ 5517059 w 6265675"/>
              <a:gd name="connsiteY0" fmla="*/ 2008866 h 4219964"/>
              <a:gd name="connsiteX1" fmla="*/ 5349790 w 6265675"/>
              <a:gd name="connsiteY1" fmla="*/ 1005256 h 4219964"/>
              <a:gd name="connsiteX2" fmla="*/ 3688259 w 6265675"/>
              <a:gd name="connsiteY2" fmla="*/ 46251 h 4219964"/>
              <a:gd name="connsiteX3" fmla="*/ 1101176 w 6265675"/>
              <a:gd name="connsiteY3" fmla="*/ 313880 h 4219964"/>
              <a:gd name="connsiteX4" fmla="*/ 164473 w 6265675"/>
              <a:gd name="connsiteY4" fmla="*/ 1718934 h 4219964"/>
              <a:gd name="connsiteX5" fmla="*/ 119869 w 6265675"/>
              <a:gd name="connsiteY5" fmla="*/ 3480827 h 4219964"/>
              <a:gd name="connsiteX6" fmla="*/ 1391108 w 6265675"/>
              <a:gd name="connsiteY6" fmla="*/ 3770758 h 4219964"/>
              <a:gd name="connsiteX7" fmla="*/ 1636434 w 6265675"/>
              <a:gd name="connsiteY7" fmla="*/ 2399158 h 4219964"/>
              <a:gd name="connsiteX8" fmla="*/ 2628893 w 6265675"/>
              <a:gd name="connsiteY8" fmla="*/ 2053471 h 4219964"/>
              <a:gd name="connsiteX9" fmla="*/ 3153000 w 6265675"/>
              <a:gd name="connsiteY9" fmla="*/ 2220739 h 4219964"/>
              <a:gd name="connsiteX10" fmla="*/ 3175303 w 6265675"/>
              <a:gd name="connsiteY10" fmla="*/ 3670397 h 4219964"/>
              <a:gd name="connsiteX11" fmla="*/ 3643654 w 6265675"/>
              <a:gd name="connsiteY11" fmla="*/ 4105295 h 4219964"/>
              <a:gd name="connsiteX12" fmla="*/ 5840444 w 6265675"/>
              <a:gd name="connsiteY12" fmla="*/ 4116446 h 4219964"/>
              <a:gd name="connsiteX13" fmla="*/ 6264190 w 6265675"/>
              <a:gd name="connsiteY13" fmla="*/ 2912114 h 4219964"/>
              <a:gd name="connsiteX14" fmla="*/ 5963108 w 6265675"/>
              <a:gd name="connsiteY14" fmla="*/ 2220739 h 4219964"/>
              <a:gd name="connsiteX15" fmla="*/ 5505908 w 6265675"/>
              <a:gd name="connsiteY15" fmla="*/ 2198436 h 4219964"/>
              <a:gd name="connsiteX16" fmla="*/ 5517059 w 6265675"/>
              <a:gd name="connsiteY16" fmla="*/ 2008866 h 421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65675" h="4219964">
                <a:moveTo>
                  <a:pt x="5517059" y="2008866"/>
                </a:moveTo>
                <a:cubicBezTo>
                  <a:pt x="5491039" y="1810003"/>
                  <a:pt x="5654590" y="1332358"/>
                  <a:pt x="5349790" y="1005256"/>
                </a:cubicBezTo>
                <a:cubicBezTo>
                  <a:pt x="5044990" y="678154"/>
                  <a:pt x="4396361" y="161480"/>
                  <a:pt x="3688259" y="46251"/>
                </a:cubicBezTo>
                <a:cubicBezTo>
                  <a:pt x="2980157" y="-68978"/>
                  <a:pt x="1688474" y="35100"/>
                  <a:pt x="1101176" y="313880"/>
                </a:cubicBezTo>
                <a:cubicBezTo>
                  <a:pt x="513878" y="592660"/>
                  <a:pt x="328024" y="1191110"/>
                  <a:pt x="164473" y="1718934"/>
                </a:cubicBezTo>
                <a:cubicBezTo>
                  <a:pt x="922" y="2246758"/>
                  <a:pt x="-84570" y="3138856"/>
                  <a:pt x="119869" y="3480827"/>
                </a:cubicBezTo>
                <a:cubicBezTo>
                  <a:pt x="324308" y="3822798"/>
                  <a:pt x="1138347" y="3951036"/>
                  <a:pt x="1391108" y="3770758"/>
                </a:cubicBezTo>
                <a:cubicBezTo>
                  <a:pt x="1643869" y="3590480"/>
                  <a:pt x="1430137" y="2685372"/>
                  <a:pt x="1636434" y="2399158"/>
                </a:cubicBezTo>
                <a:cubicBezTo>
                  <a:pt x="1842731" y="2112944"/>
                  <a:pt x="2376132" y="2083207"/>
                  <a:pt x="2628893" y="2053471"/>
                </a:cubicBezTo>
                <a:cubicBezTo>
                  <a:pt x="2881654" y="2023735"/>
                  <a:pt x="3061932" y="1951251"/>
                  <a:pt x="3153000" y="2220739"/>
                </a:cubicBezTo>
                <a:cubicBezTo>
                  <a:pt x="3244068" y="2490227"/>
                  <a:pt x="3093527" y="3356304"/>
                  <a:pt x="3175303" y="3670397"/>
                </a:cubicBezTo>
                <a:cubicBezTo>
                  <a:pt x="3257079" y="3984490"/>
                  <a:pt x="3199464" y="4030953"/>
                  <a:pt x="3643654" y="4105295"/>
                </a:cubicBezTo>
                <a:cubicBezTo>
                  <a:pt x="4087844" y="4179637"/>
                  <a:pt x="5403688" y="4315309"/>
                  <a:pt x="5840444" y="4116446"/>
                </a:cubicBezTo>
                <a:cubicBezTo>
                  <a:pt x="6277200" y="3917583"/>
                  <a:pt x="6243746" y="3228065"/>
                  <a:pt x="6264190" y="2912114"/>
                </a:cubicBezTo>
                <a:cubicBezTo>
                  <a:pt x="6284634" y="2596163"/>
                  <a:pt x="6089488" y="2339685"/>
                  <a:pt x="5963108" y="2220739"/>
                </a:cubicBezTo>
                <a:cubicBezTo>
                  <a:pt x="5836728" y="2101793"/>
                  <a:pt x="5583967" y="2231890"/>
                  <a:pt x="5505908" y="2198436"/>
                </a:cubicBezTo>
                <a:cubicBezTo>
                  <a:pt x="5427849" y="2164982"/>
                  <a:pt x="5543079" y="2207729"/>
                  <a:pt x="5517059" y="2008866"/>
                </a:cubicBezTo>
                <a:close/>
              </a:path>
            </a:pathLst>
          </a:cu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07504" y="206401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Ausfallreserve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90882"/>
              </p:ext>
            </p:extLst>
          </p:nvPr>
        </p:nvGraphicFramePr>
        <p:xfrm>
          <a:off x="107504" y="1700808"/>
          <a:ext cx="885698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Verkehrsart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Teilnehmer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Teilnehmer</a:t>
                      </a:r>
                      <a:r>
                        <a:rPr lang="de-DE" baseline="0" dirty="0" smtClean="0"/>
                        <a:t> 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Richtungsverkehr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Sendet immer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Empfängt immer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Babyfon, Melder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Wechselverkehr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Sendet/Empfängt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Empfängt/Sendet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Walkie-Talkie, </a:t>
                      </a:r>
                      <a:r>
                        <a:rPr lang="de-DE" dirty="0" smtClean="0"/>
                        <a:t>2m-Funk,</a:t>
                      </a:r>
                      <a:r>
                        <a:rPr lang="de-DE" baseline="0" dirty="0" smtClean="0"/>
                        <a:t> Tetra-Funk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Gegenverkehr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Sendet und Empfängt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Sendet und Empfängt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Telefon, 4m-Funk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Verkehrsarten und Verkehrsformen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41229"/>
              </p:ext>
            </p:extLst>
          </p:nvPr>
        </p:nvGraphicFramePr>
        <p:xfrm>
          <a:off x="107504" y="3933056"/>
          <a:ext cx="88569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Verkehrsform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der Teilnehmer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Jeder hört jeden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Linienverkehr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Sternverkehr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Kreisverkehr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5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678234"/>
              </p:ext>
            </p:extLst>
          </p:nvPr>
        </p:nvGraphicFramePr>
        <p:xfrm>
          <a:off x="107506" y="1916832"/>
          <a:ext cx="892899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379"/>
                <a:gridCol w="1781379"/>
                <a:gridCol w="1853456"/>
                <a:gridCol w="1731397"/>
                <a:gridCol w="17813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4-M Funk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2-M Funk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TMO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DMO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Verkehrsart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Gegenverkehr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Wechselverkehr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Wechselverkehr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Verkehrsform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Kreisverkehr/</a:t>
                      </a:r>
                    </a:p>
                    <a:p>
                      <a:pPr algn="ctr"/>
                      <a:r>
                        <a:rPr lang="de-DE" dirty="0" smtClean="0"/>
                        <a:t>Sternverkehr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Kreisverkehr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Kreisverkehr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Reichweite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Kreis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Ort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Bund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Einsatzstelle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Übliche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Geräteform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Feststation ,Fahrzeuggerät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Handfunkgerät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Feststation, </a:t>
                      </a:r>
                      <a:r>
                        <a:rPr lang="de-DE" dirty="0" smtClean="0"/>
                        <a:t>Fahrzeuggerät, Handfunkgerät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Aufteilung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der Teilnehmer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Kanäle</a:t>
                      </a:r>
                      <a:endParaRPr lang="de-DE" dirty="0"/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Betriebsgruppen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Analogfunk / Digitalfunk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68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Anschaffung des ELW1 kommen erweiterte Anforderungen im Bereich Information- und Kommunikation(</a:t>
            </a:r>
            <a:r>
              <a:rPr lang="de-DE" dirty="0" err="1" smtClean="0"/>
              <a:t>IuK</a:t>
            </a:r>
            <a:r>
              <a:rPr lang="de-DE" dirty="0" smtClean="0"/>
              <a:t>) auf uns zu</a:t>
            </a:r>
          </a:p>
          <a:p>
            <a:r>
              <a:rPr lang="de-DE" dirty="0" smtClean="0"/>
              <a:t>Jeder, der eine Sprechfunkberechtigung (Funklehrgang) besitzt, soll auf dem ELW1 als Funker eingesetzt werden können</a:t>
            </a:r>
          </a:p>
          <a:p>
            <a:r>
              <a:rPr lang="de-DE" dirty="0" smtClean="0"/>
              <a:t>Neue Technik eröffnet neue Möglichkeiten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0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Besonderheiten im Digitalfunk</a:t>
            </a:r>
            <a:endParaRPr lang="de-DE" sz="36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Neben dem Gruppenruf(Kreisverkehr) kann im DMO auch ein Einzelruf(Linienverkehr) oder ein </a:t>
            </a:r>
            <a:r>
              <a:rPr lang="de-DE" dirty="0" smtClean="0"/>
              <a:t>Ziel Ruf(ähnlich </a:t>
            </a:r>
            <a:r>
              <a:rPr lang="de-DE" dirty="0" smtClean="0"/>
              <a:t>Telefon) durchgeführt werden</a:t>
            </a:r>
          </a:p>
          <a:p>
            <a:r>
              <a:rPr lang="de-DE" dirty="0" smtClean="0"/>
              <a:t>Einzelne Einsätze können zu einer Betriebsgruppe zusammengefasst werden und belasten so nicht den Hauptkanal</a:t>
            </a:r>
          </a:p>
          <a:p>
            <a:r>
              <a:rPr lang="de-DE" dirty="0" smtClean="0"/>
              <a:t>Alle Geräte haben die Möglichkeit sowohl TMO als auch DMO zu schalten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4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Digitalfunkgeräte Übersicht</a:t>
            </a:r>
            <a:endParaRPr lang="de-DE" sz="3600" dirty="0"/>
          </a:p>
        </p:txBody>
      </p:sp>
      <p:pic>
        <p:nvPicPr>
          <p:cNvPr id="2050" name="Picture 2" descr="Z:\home\timo\Dropbox\Kamera-Uploads\2014-02-14 14.58.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21167" r="26041" b="30973"/>
          <a:stretch/>
        </p:blipFill>
        <p:spPr bwMode="auto">
          <a:xfrm rot="5400000">
            <a:off x="4816140" y="2032732"/>
            <a:ext cx="5566302" cy="21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home\timo\Dropbox\Kamera-Uploads\2014-02-14 14.58.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30145" r="14950" b="29353"/>
          <a:stretch/>
        </p:blipFill>
        <p:spPr bwMode="auto">
          <a:xfrm rot="5400000">
            <a:off x="-678774" y="3021963"/>
            <a:ext cx="3757369" cy="14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home\timo\Dropbox\Kamera-Uploads\2014-02-14 14.58.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4" t="10951" r="19703" b="23717"/>
          <a:stretch/>
        </p:blipFill>
        <p:spPr bwMode="auto">
          <a:xfrm>
            <a:off x="4539909" y="1475011"/>
            <a:ext cx="1898417" cy="15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1763688" y="1584150"/>
            <a:ext cx="4583935" cy="458115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Ein/Aus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Sprechtaste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Notrufknopf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Betriebsart wechseln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Totmannwarner Ein/Aus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Lautstärkeregelung</a:t>
            </a:r>
          </a:p>
          <a:p>
            <a:pPr marL="624078" indent="-514350">
              <a:buFont typeface="+mj-lt"/>
              <a:buAutoNum type="arabicParenBoth"/>
            </a:pP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Tastensperre lösen:</a:t>
            </a:r>
          </a:p>
          <a:p>
            <a:pPr marL="109728" indent="0" algn="ctr">
              <a:buNone/>
            </a:pP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Menü          *</a:t>
            </a:r>
          </a:p>
          <a:p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380312" y="45768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415833" y="188111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201085" y="26276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43608" y="32635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96245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324863" y="1835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67251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086034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740146" y="27209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539909" y="2243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4118747" y="5561568"/>
            <a:ext cx="597269" cy="115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7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3526" r="3003" b="949"/>
          <a:stretch/>
        </p:blipFill>
        <p:spPr>
          <a:xfrm>
            <a:off x="2959582" y="1484784"/>
            <a:ext cx="2976153" cy="489654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Betriebsgruppen DMO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606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Betriebsgruppen DMO</a:t>
            </a:r>
            <a:endParaRPr lang="de-D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248"/>
          <a:stretch/>
        </p:blipFill>
        <p:spPr bwMode="auto">
          <a:xfrm>
            <a:off x="107504" y="1648003"/>
            <a:ext cx="8910059" cy="37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DMO-Gruppe wechseln</a:t>
            </a:r>
            <a:endParaRPr lang="de-DE" sz="3600" dirty="0"/>
          </a:p>
        </p:txBody>
      </p:sp>
      <p:pic>
        <p:nvPicPr>
          <p:cNvPr id="4098" name="Picture 2" descr="Z:\home\timo\Dropbox\Kamera-Uploads\2014-02-14 14.59.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8357" r="1553" b="6528"/>
          <a:stretch/>
        </p:blipFill>
        <p:spPr bwMode="auto">
          <a:xfrm rot="5400000">
            <a:off x="5721444" y="2674380"/>
            <a:ext cx="40572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home\timo\Dropbox\Kamera-Uploads\2014-02-14 14.59.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5799" r="2985" b="13689"/>
          <a:stretch/>
        </p:blipFill>
        <p:spPr bwMode="auto">
          <a:xfrm rot="5400000">
            <a:off x="2432510" y="2664120"/>
            <a:ext cx="4030345" cy="2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home\timo\Dropbox\Kamera-Uploads\2014-02-14 14.58.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7346" r="5435" b="7560"/>
          <a:stretch/>
        </p:blipFill>
        <p:spPr bwMode="auto">
          <a:xfrm rot="5400000">
            <a:off x="-887816" y="2708791"/>
            <a:ext cx="40068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443858" y="3861048"/>
            <a:ext cx="383726" cy="360040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779912" y="3176478"/>
            <a:ext cx="1197503" cy="252522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7163167" y="3111992"/>
            <a:ext cx="1173829" cy="264603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7164288" y="3552122"/>
            <a:ext cx="870317" cy="202378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339752" y="3176478"/>
            <a:ext cx="792088" cy="684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5724128" y="3244294"/>
            <a:ext cx="792088" cy="684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6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5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</a:t>
            </a:r>
            <a:r>
              <a:rPr lang="de-DE" sz="3600" dirty="0"/>
              <a:t>DMO-Gruppe wechseln</a:t>
            </a:r>
          </a:p>
        </p:txBody>
      </p:sp>
      <p:pic>
        <p:nvPicPr>
          <p:cNvPr id="5122" name="Picture 2" descr="Z:\home\timo\Dropbox\Kamera-Uploads\2014-02-14 14.59.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8169" r="679" b="24660"/>
          <a:stretch/>
        </p:blipFill>
        <p:spPr bwMode="auto">
          <a:xfrm rot="5400000">
            <a:off x="999647" y="3194221"/>
            <a:ext cx="4030062" cy="19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home\timo\Dropbox\Kamera-Uploads\2014-02-14 14.59.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t="16458" r="1387" b="16321"/>
          <a:stretch/>
        </p:blipFill>
        <p:spPr bwMode="auto">
          <a:xfrm rot="5400000">
            <a:off x="3962680" y="3183514"/>
            <a:ext cx="4030063" cy="19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2411760" y="3645024"/>
            <a:ext cx="944992" cy="233289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401732" y="3427280"/>
            <a:ext cx="1151957" cy="217744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50582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Feuerwehr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3615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z.b.V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1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Betriebsart wechseln</a:t>
            </a:r>
            <a:endParaRPr lang="de-DE" sz="3600" dirty="0"/>
          </a:p>
        </p:txBody>
      </p:sp>
      <p:pic>
        <p:nvPicPr>
          <p:cNvPr id="4" name="Picture 2" descr="Z:\home\timo\Dropbox\Kamera-Uploads\2014-02-14 14.58.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30145" r="14950" b="29353"/>
          <a:stretch/>
        </p:blipFill>
        <p:spPr bwMode="auto">
          <a:xfrm rot="5400000">
            <a:off x="5830823" y="2962265"/>
            <a:ext cx="3898747" cy="15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home\timo\Dropbox\Kamera-Uploads\2014-02-14 14.59.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5799" r="2985" b="13689"/>
          <a:stretch/>
        </p:blipFill>
        <p:spPr bwMode="auto">
          <a:xfrm rot="5400000">
            <a:off x="2242641" y="2664120"/>
            <a:ext cx="4030345" cy="2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home\timo\Dropbox\Kamera-Uploads\2014-02-14 14.58.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7346" r="5435" b="7560"/>
          <a:stretch/>
        </p:blipFill>
        <p:spPr bwMode="auto">
          <a:xfrm rot="5400000">
            <a:off x="-815808" y="2721715"/>
            <a:ext cx="40068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462600" y="3946128"/>
            <a:ext cx="436992" cy="288032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563888" y="3409641"/>
            <a:ext cx="1197503" cy="218243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2339752" y="3176478"/>
            <a:ext cx="792088" cy="684570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110157">
            <a:off x="6264186" y="2363492"/>
            <a:ext cx="1512168" cy="36004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05526" y="4481751"/>
            <a:ext cx="486054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Beim MRT muss die Betriebsart im Menü geändert werden</a:t>
            </a:r>
            <a:endParaRPr 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4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2" y="1533846"/>
            <a:ext cx="7578124" cy="447325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Betriebsgruppen TMO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621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home\timo\Dropbox\Kamera-Uploads\2014-02-14 15.00.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0107" r="3367" b="15088"/>
          <a:stretch/>
        </p:blipFill>
        <p:spPr bwMode="auto">
          <a:xfrm rot="5400000">
            <a:off x="2538202" y="2677645"/>
            <a:ext cx="4383660" cy="20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home\timo\Dropbox\Kamera-Uploads\2014-02-14 15.00.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6304" b="16321"/>
          <a:stretch/>
        </p:blipFill>
        <p:spPr bwMode="auto">
          <a:xfrm rot="5400000">
            <a:off x="5587345" y="2632697"/>
            <a:ext cx="4383660" cy="20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DMO-Gruppe wechseln</a:t>
            </a:r>
            <a:endParaRPr lang="de-DE" sz="3600" dirty="0"/>
          </a:p>
        </p:txBody>
      </p:sp>
      <p:pic>
        <p:nvPicPr>
          <p:cNvPr id="10" name="Picture 2" descr="Z:\home\timo\Dropbox\Kamera-Uploads\2014-02-14 14.58.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7346" r="5435" b="7560"/>
          <a:stretch/>
        </p:blipFill>
        <p:spPr bwMode="auto">
          <a:xfrm rot="5400000">
            <a:off x="-634418" y="2589763"/>
            <a:ext cx="44361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899592" y="3955006"/>
            <a:ext cx="288032" cy="288032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211960" y="3050217"/>
            <a:ext cx="1197503" cy="252522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7236296" y="3162136"/>
            <a:ext cx="870317" cy="202378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771800" y="3111992"/>
            <a:ext cx="864096" cy="684570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Pfeil nach rechts 14"/>
          <p:cNvSpPr/>
          <p:nvPr/>
        </p:nvSpPr>
        <p:spPr>
          <a:xfrm>
            <a:off x="5802964" y="3111992"/>
            <a:ext cx="857268" cy="684570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6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5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home\timo\Dropbox\Kamera-Uploads\2014-02-14 15.00.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2674" b="27589"/>
          <a:stretch/>
        </p:blipFill>
        <p:spPr bwMode="auto">
          <a:xfrm rot="5400000">
            <a:off x="3512255" y="2681409"/>
            <a:ext cx="4259486" cy="21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home\timo\Dropbox\Kamera-Uploads\2014-02-14 15.00.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b="25655"/>
          <a:stretch/>
        </p:blipFill>
        <p:spPr bwMode="auto">
          <a:xfrm rot="5400000">
            <a:off x="-536005" y="2632348"/>
            <a:ext cx="4175286" cy="21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Digitalfunk: DMO-Gruppe wechseln</a:t>
            </a:r>
            <a:endParaRPr lang="de-DE" sz="3600" dirty="0"/>
          </a:p>
        </p:txBody>
      </p:sp>
      <p:sp>
        <p:nvSpPr>
          <p:cNvPr id="11" name="Ellipse 10"/>
          <p:cNvSpPr/>
          <p:nvPr/>
        </p:nvSpPr>
        <p:spPr>
          <a:xfrm>
            <a:off x="899592" y="3171529"/>
            <a:ext cx="1008112" cy="202378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4932039" y="3097465"/>
            <a:ext cx="1173829" cy="264603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771800" y="3031872"/>
            <a:ext cx="1512168" cy="684570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2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Funkwellen verhalten sich ähnlich wie das Licht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Funktechnik: Grundlagen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8691531" cy="320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Neuerungen durch ELW 1: MRT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31302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5269"/>
            <a:ext cx="5085150" cy="3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9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Funktechnik: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Neuerungen durch ELW 1: Major BOS</a:t>
            </a:r>
            <a:endParaRPr lang="de-DE" dirty="0"/>
          </a:p>
        </p:txBody>
      </p:sp>
      <p:pic>
        <p:nvPicPr>
          <p:cNvPr id="5123" name="Picture 3" descr="Z:\home\timo\Dropbox\Kamera-Uploads\2014-02-14 15.04.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r="29992"/>
          <a:stretch/>
        </p:blipFill>
        <p:spPr bwMode="auto">
          <a:xfrm>
            <a:off x="179512" y="1700808"/>
            <a:ext cx="3241140" cy="37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home\timo\Dropbox\Kamera-Uploads\2014-02-14 15.04.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2" t="42800" r="42703" b="24788"/>
          <a:stretch/>
        </p:blipFill>
        <p:spPr bwMode="auto">
          <a:xfrm>
            <a:off x="4499992" y="5013176"/>
            <a:ext cx="1231271" cy="16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Z:\home\timo\Dropbox\Kamera-Uploads\2014-02-14 15.04.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1265" r="21782"/>
          <a:stretch/>
        </p:blipFill>
        <p:spPr bwMode="auto">
          <a:xfrm>
            <a:off x="6660232" y="1535194"/>
            <a:ext cx="2091200" cy="18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3388101" y="2564904"/>
            <a:ext cx="4583935" cy="26643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Sprechtaste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Funkkreiswahl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Einzellautstärken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Sammellautstärke</a:t>
            </a:r>
          </a:p>
          <a:p>
            <a:pPr marL="624078" indent="-514350">
              <a:buFont typeface="+mj-lt"/>
              <a:buAutoNum type="arabicParenBoth"/>
            </a:pP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Headset Buchse</a:t>
            </a:r>
            <a:endParaRPr lang="de-D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Font typeface="+mj-lt"/>
              <a:buAutoNum type="arabicParenBoth"/>
            </a:pPr>
            <a:endParaRPr lang="de-DE" dirty="0"/>
          </a:p>
          <a:p>
            <a:pPr marL="109728" indent="0" algn="ctr">
              <a:buNone/>
            </a:pPr>
            <a:endParaRPr lang="de-DE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555776" y="45768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6003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97459" y="32477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403648" y="3562163"/>
            <a:ext cx="1728192" cy="442901"/>
          </a:xfrm>
          <a:prstGeom prst="ellipse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1424355" y="4005065"/>
            <a:ext cx="1728192" cy="360040"/>
          </a:xfrm>
          <a:prstGeom prst="ellipse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843808" y="42074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19528" y="45768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46438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8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14" grpId="0" animBg="1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042336"/>
              </p:ext>
            </p:extLst>
          </p:nvPr>
        </p:nvGraphicFramePr>
        <p:xfrm>
          <a:off x="467544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Funkkonzept Odenwald:</a:t>
            </a:r>
            <a:br>
              <a:rPr lang="de-DE" sz="4600" dirty="0" smtClean="0"/>
            </a:br>
            <a:r>
              <a:rPr lang="de-DE" sz="3600" dirty="0" smtClean="0"/>
              <a:t>Kleineinsatz / Einzelfahrzeug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039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86964"/>
              </p:ext>
            </p:extLst>
          </p:nvPr>
        </p:nvGraphicFramePr>
        <p:xfrm>
          <a:off x="467544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Funkkonzept Odenwald:</a:t>
            </a:r>
            <a:br>
              <a:rPr lang="de-DE" sz="4600" dirty="0" smtClean="0"/>
            </a:br>
            <a:r>
              <a:rPr lang="de-DE" sz="3600" dirty="0" smtClean="0"/>
              <a:t>Standarteinsatz/Zugeinsatz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87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90823"/>
              </p:ext>
            </p:extLst>
          </p:nvPr>
        </p:nvGraphicFramePr>
        <p:xfrm>
          <a:off x="467544" y="1628800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600" dirty="0" smtClean="0"/>
              <a:t>Funkkonzept Odenwald:</a:t>
            </a:r>
            <a:br>
              <a:rPr lang="de-DE" sz="4600" dirty="0" smtClean="0"/>
            </a:br>
            <a:r>
              <a:rPr lang="de-DE" sz="3600" dirty="0" smtClean="0"/>
              <a:t>Standarteinsatz mit zwei Abschnitten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15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61812" y="3501008"/>
            <a:ext cx="8229600" cy="940966"/>
          </a:xfrm>
        </p:spPr>
        <p:txBody>
          <a:bodyPr/>
          <a:lstStyle/>
          <a:p>
            <a:pPr algn="ctr"/>
            <a:r>
              <a:rPr lang="de-DE" dirty="0" err="1" smtClean="0"/>
              <a:t>Ferdisch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108617" cy="55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Funkgespräche unterliegen der Geheimhaltung</a:t>
            </a:r>
          </a:p>
          <a:p>
            <a:r>
              <a:rPr lang="de-DE" dirty="0" smtClean="0"/>
              <a:t>Funkteilnehmer müssen eine entsprechende Verpflichtungserklärung unterzeichnen</a:t>
            </a:r>
          </a:p>
          <a:p>
            <a:r>
              <a:rPr lang="de-DE" dirty="0" smtClean="0"/>
              <a:t>Gespräche können durch übergeordnete Stellen kontrolliert werden</a:t>
            </a:r>
          </a:p>
          <a:p>
            <a:r>
              <a:rPr lang="de-DE" dirty="0" smtClean="0"/>
              <a:t>Bei Verfehlungen droht Entzug der Sprechfunkberechtigung und evtl. weitere Maßnahmen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0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706882"/>
              </p:ext>
            </p:extLst>
          </p:nvPr>
        </p:nvGraphicFramePr>
        <p:xfrm>
          <a:off x="457200" y="1481138"/>
          <a:ext cx="8075240" cy="418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Funkrufnamen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9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>
            <a:noAutofit/>
          </a:bodyPr>
          <a:lstStyle/>
          <a:p>
            <a:r>
              <a:rPr lang="de-DE" dirty="0" smtClean="0"/>
              <a:t>Funkrufnamen</a:t>
            </a:r>
            <a:r>
              <a:rPr lang="de-DE" sz="4000" dirty="0" smtClean="0"/>
              <a:t>: </a:t>
            </a:r>
            <a:r>
              <a:rPr lang="de-DE" sz="3200" dirty="0" smtClean="0"/>
              <a:t>Organisationskennwort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5591"/>
            <a:ext cx="20097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8" y="1484784"/>
            <a:ext cx="684075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43392" cy="1138138"/>
          </a:xfrm>
        </p:spPr>
        <p:txBody>
          <a:bodyPr>
            <a:normAutofit fontScale="90000"/>
          </a:bodyPr>
          <a:lstStyle/>
          <a:p>
            <a:r>
              <a:rPr lang="de-DE" sz="4600" dirty="0" smtClean="0"/>
              <a:t>Funkrufnamen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3600" dirty="0" smtClean="0"/>
              <a:t>Ortsbezeichnung und </a:t>
            </a:r>
            <a:r>
              <a:rPr lang="de-DE" sz="3600" i="1" dirty="0" smtClean="0"/>
              <a:t>Standortkennzahl</a:t>
            </a:r>
            <a:endParaRPr lang="de-DE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7177" r="1377" b="4177"/>
          <a:stretch/>
        </p:blipFill>
        <p:spPr bwMode="auto">
          <a:xfrm>
            <a:off x="179512" y="2053275"/>
            <a:ext cx="87446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2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58478"/>
              </p:ext>
            </p:extLst>
          </p:nvPr>
        </p:nvGraphicFramePr>
        <p:xfrm>
          <a:off x="457200" y="1481138"/>
          <a:ext cx="821925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Fahrzeug/Bezeichnung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Kennzahl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Leiter der Feuerwehr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stellv.</a:t>
                      </a:r>
                      <a:r>
                        <a:rPr lang="de-DE" baseline="0" dirty="0" smtClean="0"/>
                        <a:t> Leiter der Feuerwehr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02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ELW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MTF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TLF &lt;= 3000l,</a:t>
                      </a:r>
                      <a:r>
                        <a:rPr lang="de-DE" baseline="0" dirty="0" smtClean="0"/>
                        <a:t> Truppbesatzung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TLF &lt;= 3000l, Staffelbesatzung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22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Drehleiter mit</a:t>
                      </a:r>
                      <a:r>
                        <a:rPr lang="de-DE" baseline="0" dirty="0" smtClean="0"/>
                        <a:t> Korb 23/12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Löschgruppenfahrzeug 8/6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42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Löschgruppenfahrzeug 16/12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44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Tragkraftspritzenfahrzeug</a:t>
                      </a:r>
                      <a:r>
                        <a:rPr lang="de-DE" baseline="0" dirty="0" smtClean="0"/>
                        <a:t> Wasser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219627"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Sonstiger</a:t>
                      </a:r>
                      <a:r>
                        <a:rPr lang="de-DE" baseline="0" dirty="0" smtClean="0"/>
                        <a:t> Gerätewage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59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2"/>
          <p:cNvSpPr txBox="1">
            <a:spLocks/>
          </p:cNvSpPr>
          <p:nvPr/>
        </p:nvSpPr>
        <p:spPr>
          <a:xfrm>
            <a:off x="457200" y="274638"/>
            <a:ext cx="9443392" cy="113813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4600" dirty="0" smtClean="0"/>
              <a:t>Funkrufnamen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3600" dirty="0" smtClean="0"/>
              <a:t>Fahrzeugkennzahlen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8705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78369"/>
              </p:ext>
            </p:extLst>
          </p:nvPr>
        </p:nvGraphicFramePr>
        <p:xfrm>
          <a:off x="395536" y="2352181"/>
          <a:ext cx="8404821" cy="179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38138"/>
          </a:xfrm>
        </p:spPr>
        <p:txBody>
          <a:bodyPr>
            <a:normAutofit/>
          </a:bodyPr>
          <a:lstStyle/>
          <a:p>
            <a:r>
              <a:rPr lang="de-DE" dirty="0" smtClean="0"/>
              <a:t>Ablauf eines Funkgespräches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70585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Beispiel: </a:t>
            </a:r>
            <a:r>
              <a:rPr lang="de-DE" b="1" dirty="0" smtClean="0">
                <a:solidFill>
                  <a:srgbClr val="FF0000"/>
                </a:solidFill>
              </a:rPr>
              <a:t>Florian Breuberg 2/11 </a:t>
            </a:r>
            <a:r>
              <a:rPr lang="de-DE" dirty="0" smtClean="0"/>
              <a:t>möchte </a:t>
            </a:r>
            <a:r>
              <a:rPr lang="de-DE" b="1" dirty="0" smtClean="0">
                <a:solidFill>
                  <a:srgbClr val="00B050"/>
                </a:solidFill>
              </a:rPr>
              <a:t>Florian Breuberg 2/21 </a:t>
            </a:r>
            <a:r>
              <a:rPr lang="de-DE" dirty="0" smtClean="0"/>
              <a:t>erreichen und von diesem den Standort erfragen</a:t>
            </a:r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57200" y="3933055"/>
            <a:ext cx="8229600" cy="20742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dirty="0" smtClean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57200" y="3861048"/>
            <a:ext cx="8229600" cy="2146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smtClean="0"/>
              <a:t>Das Schlüsselwort kommen signalisiert, dass der Gesprächspartner Antworten kann/soll</a:t>
            </a:r>
          </a:p>
          <a:p>
            <a:r>
              <a:rPr lang="de-DE" dirty="0" smtClean="0"/>
              <a:t>Ende signalisiert, dass das Gespräch beendet wurde und nun ein neues begonnen werden kann</a:t>
            </a:r>
          </a:p>
        </p:txBody>
      </p:sp>
    </p:spTree>
    <p:extLst>
      <p:ext uri="{BB962C8B-B14F-4D97-AF65-F5344CB8AC3E}">
        <p14:creationId xmlns:p14="http://schemas.microsoft.com/office/powerpoint/2010/main" val="19864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937</Words>
  <Application>Microsoft Office PowerPoint</Application>
  <PresentationFormat>Bildschirmpräsentation (4:3)</PresentationFormat>
  <Paragraphs>271</Paragraphs>
  <Slides>35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Deimos</vt:lpstr>
      <vt:lpstr>Funken</vt:lpstr>
      <vt:lpstr>Motivation</vt:lpstr>
      <vt:lpstr>Funktechnik: Grundlagen</vt:lpstr>
      <vt:lpstr>Rechtliche Grundlagen</vt:lpstr>
      <vt:lpstr>Funkrufnamen</vt:lpstr>
      <vt:lpstr>Funkrufnamen: Organisationskennwort</vt:lpstr>
      <vt:lpstr>Funkrufnamen:  Ortsbezeichnung und Standortkennzahl</vt:lpstr>
      <vt:lpstr>PowerPoint-Präsentation</vt:lpstr>
      <vt:lpstr>Ablauf eines Funkgespräches</vt:lpstr>
      <vt:lpstr>Funkdisziplin: Allgemein</vt:lpstr>
      <vt:lpstr>Funkdisziplin: Vorrangstufen</vt:lpstr>
      <vt:lpstr>Funkdisziplin: weitere Schlüsselwörter</vt:lpstr>
      <vt:lpstr>Spezielle Funkgespräche: Durchsagen</vt:lpstr>
      <vt:lpstr>Spezielle Funkgespräche: Durchsagen ohne Bestätigung</vt:lpstr>
      <vt:lpstr>Spezielle Funkgespräche: Durchsagen mit Bestätigung</vt:lpstr>
      <vt:lpstr>Spezielle Funkgespräche: Lagemeldungen</vt:lpstr>
      <vt:lpstr>Funktechnik:</vt:lpstr>
      <vt:lpstr>Funktechnik: Verkehrsarten und Verkehrsformen</vt:lpstr>
      <vt:lpstr>Funktechnik: Analogfunk / Digitalfunk</vt:lpstr>
      <vt:lpstr>Funktechnik: Besonderheiten im Digitalfunk</vt:lpstr>
      <vt:lpstr>Funktechnik: Digitalfunkgeräte Übersicht</vt:lpstr>
      <vt:lpstr>Funktechnik: Digitalfunk: Betriebsgruppen DMO</vt:lpstr>
      <vt:lpstr>Funktechnik: Digitalfunk: Betriebsgruppen DMO</vt:lpstr>
      <vt:lpstr>Funktechnik: Digitalfunk: DMO-Gruppe wechseln</vt:lpstr>
      <vt:lpstr>Funktechnik: Digitalfunk: DMO-Gruppe wechseln</vt:lpstr>
      <vt:lpstr>Funktechnik: Digitalfunk: Betriebsart wechseln</vt:lpstr>
      <vt:lpstr>Funktechnik: Digitalfunk: Betriebsgruppen TMO</vt:lpstr>
      <vt:lpstr>Funktechnik: Digitalfunk: DMO-Gruppe wechseln</vt:lpstr>
      <vt:lpstr>Funktechnik: Digitalfunk: DMO-Gruppe wechseln</vt:lpstr>
      <vt:lpstr>Funktechnik: Neuerungen durch ELW 1: MRT</vt:lpstr>
      <vt:lpstr>Funktechnik: Neuerungen durch ELW 1: Major BOS</vt:lpstr>
      <vt:lpstr>Funkkonzept Odenwald: Kleineinsatz / Einzelfahrzeug</vt:lpstr>
      <vt:lpstr>Funkkonzept Odenwald: Standarteinsatz/Zugeinsatz</vt:lpstr>
      <vt:lpstr>Funkkonzept Odenwald: Standarteinsatz mit zwei Abschnitten</vt:lpstr>
      <vt:lpstr>Ferdisch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Funken</dc:title>
  <dc:creator>Timo Schadt</dc:creator>
  <cp:lastModifiedBy>Timo Schadt</cp:lastModifiedBy>
  <cp:revision>42</cp:revision>
  <dcterms:created xsi:type="dcterms:W3CDTF">2014-02-10T14:21:02Z</dcterms:created>
  <dcterms:modified xsi:type="dcterms:W3CDTF">2014-02-18T15:00:28Z</dcterms:modified>
</cp:coreProperties>
</file>