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81" r:id="rId16"/>
    <p:sldId id="282" r:id="rId17"/>
    <p:sldId id="272" r:id="rId18"/>
    <p:sldId id="274" r:id="rId19"/>
    <p:sldId id="277" r:id="rId20"/>
    <p:sldId id="278" r:id="rId21"/>
    <p:sldId id="275" r:id="rId22"/>
    <p:sldId id="276" r:id="rId23"/>
    <p:sldId id="279" r:id="rId24"/>
    <p:sldId id="280" r:id="rId25"/>
    <p:sldId id="283" r:id="rId26"/>
    <p:sldId id="284" r:id="rId27"/>
    <p:sldId id="285" r:id="rId28"/>
    <p:sldId id="273" r:id="rId29"/>
    <p:sldId id="286" r:id="rId30"/>
    <p:sldId id="294" r:id="rId31"/>
    <p:sldId id="287" r:id="rId32"/>
    <p:sldId id="289" r:id="rId33"/>
    <p:sldId id="291" r:id="rId34"/>
    <p:sldId id="292" r:id="rId35"/>
    <p:sldId id="293" r:id="rId36"/>
    <p:sldId id="258" r:id="rId37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ED54A-BDC3-4DB3-B538-D4970DEA5DEC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9D99-ECC5-4700-BCB8-7133DCE73F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11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Verantwortliche der Feuerwehr kann das Passwort sichern, damit beim Start von EDP nur noch die Funktion ausgewählt werden</a:t>
            </a:r>
            <a:r>
              <a:rPr lang="de-DE" baseline="0" dirty="0" smtClean="0"/>
              <a:t> muss. </a:t>
            </a:r>
          </a:p>
          <a:p>
            <a:r>
              <a:rPr lang="de-DE" baseline="0" dirty="0" smtClean="0"/>
              <a:t>Die Örtliche Feuerwehr muss sich mit FW….. und Funktion FW……. anmelden.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9D99-ECC5-4700-BCB8-7133DCE73F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08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Lagen dürfen nur von den Verantwortlichen der TEL und des Stabes angelegt werden!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9D99-ECC5-4700-BCB8-7133DCE73FC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1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Lagen lassen sich nur vom </a:t>
            </a:r>
            <a:r>
              <a:rPr lang="de-DE" dirty="0" err="1" smtClean="0"/>
              <a:t>TEL.Leiter</a:t>
            </a:r>
            <a:r>
              <a:rPr lang="de-DE" baseline="0" dirty="0" smtClean="0"/>
              <a:t> und </a:t>
            </a:r>
            <a:r>
              <a:rPr lang="de-DE" baseline="0" dirty="0" err="1" smtClean="0"/>
              <a:t>STAB.Leiter</a:t>
            </a:r>
            <a:r>
              <a:rPr lang="de-DE" baseline="0" dirty="0" smtClean="0"/>
              <a:t> anlegen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9D99-ECC5-4700-BCB8-7133DCE73FC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9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3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3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17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82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084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8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58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940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22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42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53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957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06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18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5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18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4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15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FBBD7-C444-489E-B4B5-37667BA800E2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23A07-3B86-4217-A610-A0492682D5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5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75295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323528" y="139730"/>
            <a:ext cx="1813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Einführung</a:t>
            </a:r>
            <a:r>
              <a:rPr lang="de-DE" baseline="0" dirty="0" smtClean="0"/>
              <a:t> EDP 4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39730"/>
            <a:ext cx="720080" cy="8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7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1ABA-2400-4155-BE17-93B7C72759B7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0D03-49FB-424F-A03D-BEE987693B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67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brandschutz@odenwaldkreis.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25398" y="0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476816" y="5972708"/>
            <a:ext cx="2943056" cy="6229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000" dirty="0" smtClean="0"/>
              <a:t>Brand-, Katastrophenschutz und Rettungsdienst</a:t>
            </a:r>
          </a:p>
          <a:p>
            <a:pPr algn="l"/>
            <a:r>
              <a:rPr lang="de-DE" sz="1000" dirty="0" smtClean="0"/>
              <a:t>TEL-Odenwaldkreis</a:t>
            </a:r>
          </a:p>
          <a:p>
            <a:pPr algn="l"/>
            <a:r>
              <a:rPr lang="de-DE" sz="1000" dirty="0" smtClean="0"/>
              <a:t>Norbert Heinkel / Stand 09.2016</a:t>
            </a:r>
          </a:p>
          <a:p>
            <a:endParaRPr lang="de-DE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36" y="5943165"/>
            <a:ext cx="5667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6816" y="2763545"/>
            <a:ext cx="78309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Technische Einsatzleitung Odenwaldkreis</a:t>
            </a:r>
          </a:p>
          <a:p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Stabsarbeit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Einführung EDP4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www.einsatzleitsoftware.de/cms/images/logone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2333625" cy="952500"/>
          </a:xfrm>
          <a:prstGeom prst="rect">
            <a:avLst/>
          </a:prstGeom>
          <a:noFill/>
        </p:spPr>
      </p:pic>
      <p:grpSp>
        <p:nvGrpSpPr>
          <p:cNvPr id="15" name="Gruppieren 14"/>
          <p:cNvGrpSpPr/>
          <p:nvPr/>
        </p:nvGrpSpPr>
        <p:grpSpPr>
          <a:xfrm>
            <a:off x="251520" y="569705"/>
            <a:ext cx="8650350" cy="1566174"/>
            <a:chOff x="323528" y="569705"/>
            <a:chExt cx="8650350" cy="1566174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858" y="575794"/>
              <a:ext cx="2293322" cy="1560083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687" y="575795"/>
              <a:ext cx="2390915" cy="1560083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69706"/>
              <a:ext cx="2088232" cy="1566173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180" y="569705"/>
              <a:ext cx="2359698" cy="1566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6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" y="1412775"/>
            <a:ext cx="9101029" cy="489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2090" y="3429000"/>
            <a:ext cx="3233766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72797" y="764704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Status ändern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20648" cy="403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411760" y="2924944"/>
            <a:ext cx="280831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14282" y="764704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Neuer Einsatz-Abschnitt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600"/>
            <a:ext cx="9144000" cy="51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21628" y="4502972"/>
            <a:ext cx="279342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788024" y="3861048"/>
            <a:ext cx="135732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14282" y="764704"/>
            <a:ext cx="56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Einsatzabschnitte- Fahrzeuge zuordnen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77555"/>
            <a:ext cx="9144000" cy="444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14282" y="692696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Einsatzverlauf 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503851" y="3068960"/>
            <a:ext cx="3638208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544766" y="1484784"/>
            <a:ext cx="685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Anforderung, Auftrag, Dokumentation, Funkspruch, Lagemeldung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6200000" flipH="1">
            <a:off x="7429520" y="1844824"/>
            <a:ext cx="1214446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840"/>
            <a:ext cx="8946998" cy="451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764704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Übersichtsseite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65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" y="1844824"/>
            <a:ext cx="9144000" cy="466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692696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Einsatzabschluss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2482444" cy="5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22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9275"/>
            <a:ext cx="7143800" cy="60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31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179512" y="764704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Unwettermodul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071934" y="2857496"/>
            <a:ext cx="2357454" cy="1214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83" y="1428736"/>
            <a:ext cx="9163383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2500298" y="3286124"/>
            <a:ext cx="392909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2" y="764704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Unwettermodul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9"/>
            <a:ext cx="91439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0" y="4429132"/>
            <a:ext cx="185735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2" y="764704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Unwettermodul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1412776"/>
            <a:ext cx="41020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Einführung EDP4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ELW Modul, Einsatzarchiv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Unwettereinsätze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Kontakte / Objekte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Lageführung</a:t>
            </a:r>
          </a:p>
          <a:p>
            <a:pPr marL="342900" indent="-342900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074" name="Picture 2" descr="http://www.einsatzleitsoftware.de/cms/images/logone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643050"/>
            <a:ext cx="2333625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0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24357"/>
            <a:ext cx="9144000" cy="354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51520" y="764704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Unwettermodul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3929066"/>
            <a:ext cx="100013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500958" y="3571876"/>
            <a:ext cx="114300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25734"/>
            <a:ext cx="9144000" cy="60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215"/>
            <a:ext cx="9144000" cy="495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764704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Kontakte oder Objekte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060848"/>
            <a:ext cx="535781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340768"/>
            <a:ext cx="9144032" cy="579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51520" y="764704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Kontakte oder Objekte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378"/>
            <a:ext cx="9144000" cy="451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883538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Einsatzarchiv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0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87" y="980728"/>
            <a:ext cx="35909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072683" y="3251170"/>
            <a:ext cx="288032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1484784"/>
            <a:ext cx="29241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Offline – Variante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Zip Datei entpacken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EDP- Mobile öffnen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42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Unbenan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8820472" cy="328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1309936"/>
            <a:ext cx="5620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Offline – Variante </a:t>
            </a:r>
          </a:p>
          <a:p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steht nur das ELW Modul zur Verfügung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72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7158" y="1357298"/>
            <a:ext cx="31886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Regeln: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Passwörter , Nutzer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Mitlesen von Einsätzen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Übergang in die Stabsarbeit</a:t>
            </a:r>
          </a:p>
        </p:txBody>
      </p:sp>
      <p:sp>
        <p:nvSpPr>
          <p:cNvPr id="6" name="Textfeld 5"/>
          <p:cNvSpPr txBox="1"/>
          <p:nvPr/>
        </p:nvSpPr>
        <p:spPr>
          <a:xfrm rot="21055077">
            <a:off x="2560834" y="4455542"/>
            <a:ext cx="3130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  <a:latin typeface="Comic Sans MS" pitchFamily="66" charset="0"/>
              </a:rPr>
              <a:t>Fragen?</a:t>
            </a:r>
            <a:endParaRPr lang="de-DE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6" y="2492896"/>
            <a:ext cx="9144000" cy="35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836712"/>
            <a:ext cx="44507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Lageübersicht – Lageführung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Übergang vom ELW – Modul in eine Lage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7275"/>
            <a:ext cx="9144000" cy="28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1126400"/>
            <a:ext cx="410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Einsatzlagen  / Übungslagen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3932" y="2924944"/>
            <a:ext cx="2089796" cy="5000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372200" y="3730028"/>
            <a:ext cx="937668" cy="5000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06677" y="572087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Lage auswählen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6841034" y="4365104"/>
            <a:ext cx="197949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2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928802"/>
            <a:ext cx="9143999" cy="37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285720" y="1071546"/>
            <a:ext cx="5200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https://kats.odenwaldkreis.de</a:t>
            </a:r>
            <a:endParaRPr lang="de-DE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72132" y="2928934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Benutzername: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FW.Ort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rot="5400000">
            <a:off x="5179223" y="3321843"/>
            <a:ext cx="57150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572000" y="5643578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Funktion: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FW.Ort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auswählen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rot="16200000" flipV="1">
            <a:off x="6607983" y="4964917"/>
            <a:ext cx="785024" cy="4278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2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" y="1571739"/>
            <a:ext cx="9144000" cy="528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76748" y="1012086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Aktive Lage – Einsatzführung nach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547664" y="1484784"/>
            <a:ext cx="1071570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88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313"/>
            <a:ext cx="9144000" cy="36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244127" y="2297319"/>
            <a:ext cx="107157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720" y="100010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Neuer Eintrag - Kopfzeile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79912" y="3821909"/>
            <a:ext cx="2232248" cy="573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64303" y="148803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Kommunikation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rot="5400000" flipH="1" flipV="1">
            <a:off x="3744193" y="1847742"/>
            <a:ext cx="42862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5400000">
            <a:off x="4365275" y="4537983"/>
            <a:ext cx="85725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779912" y="5206782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Zuweisen z.B. Stab S1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Zur Info …..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6560"/>
            <a:ext cx="9144000" cy="26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0" y="3593816"/>
            <a:ext cx="1500166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8832" y="5166382"/>
            <a:ext cx="173637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Anforderung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Auftrag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Dokumentation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Funkspruch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Lagemeldung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43636" y="1285860"/>
            <a:ext cx="11592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Sofort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Blitz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Staatsnot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358082" y="3808130"/>
            <a:ext cx="157163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358082" y="5165452"/>
            <a:ext cx="126188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Draht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Fax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Funk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Mail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Persönlich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857884" y="4165320"/>
            <a:ext cx="300039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rot="5400000">
            <a:off x="7750991" y="4750603"/>
            <a:ext cx="57150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rot="16200000" flipV="1">
            <a:off x="6715140" y="2714620"/>
            <a:ext cx="157163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rot="16200000" flipH="1">
            <a:off x="892943" y="4679165"/>
            <a:ext cx="57150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85720" y="100010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Neuer Eintrag - Kopfzeile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43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1179"/>
            <a:ext cx="7858148" cy="40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142844" y="857232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EDP- Kommunikationsweg – </a:t>
            </a:r>
            <a:r>
              <a:rPr lang="de-DE" b="1" u="sng" dirty="0" smtClean="0">
                <a:latin typeface="Arial" pitchFamily="34" charset="0"/>
                <a:cs typeface="Arial" pitchFamily="34" charset="0"/>
              </a:rPr>
              <a:t>Eingehende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>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achrichten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TEL – ELW 2 / Örtliche Einsatzleitung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4282" y="1728605"/>
            <a:ext cx="22236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Bereitstellungsraum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Einsatzabschnitt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Organisation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868" y="1942919"/>
            <a:ext cx="1390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TEL.Sichter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71736" y="2143116"/>
            <a:ext cx="928694" cy="157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786578" y="1514291"/>
            <a:ext cx="1851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ETB / Lagekarte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TEL – Leiter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S1/4 oder S2/3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achberater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5072066" y="2143116"/>
            <a:ext cx="1500198" cy="157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35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96267"/>
            <a:ext cx="7572396" cy="38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6786578" y="1000132"/>
            <a:ext cx="22236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Bereitstellungsraum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Einsatzabschnitt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Organisation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86116" y="2214578"/>
            <a:ext cx="1390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TEL.Sichter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143108" y="2428892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57158" y="2214578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S1/4 oder S2/3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4714876" y="1357322"/>
            <a:ext cx="2000264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42844" y="1000132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EDP- Kommunikationsweg – </a:t>
            </a:r>
            <a:r>
              <a:rPr lang="de-DE" b="1" u="sng" dirty="0" smtClean="0">
                <a:latin typeface="Arial" pitchFamily="34" charset="0"/>
                <a:cs typeface="Arial" pitchFamily="34" charset="0"/>
              </a:rPr>
              <a:t>Ausgehende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>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achrichten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TEL – ELW 2 / Örtliche Einsatzleitung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786578" y="2071702"/>
            <a:ext cx="17363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ETB-Lagekarte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TEL – Leiter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Fachberater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4714876" y="2428892"/>
            <a:ext cx="192882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207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1772816"/>
            <a:ext cx="50962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Kontakt / Impressum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Herausgeber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Kreisausschuss des Odenwaldkreises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Brand-, Katastrophenschutz und Rettungsdienst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KBI Horst Friedrich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Michelstädter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Straße 12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64711 Erbach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Telefon: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06062 70-281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Fax: 06062 70-450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brandschutz@odenwaldkreis.de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1195325"/>
            <a:ext cx="5202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Übersichtsseite nach der Anmeldung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5"/>
            <a:ext cx="9144000" cy="336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1466"/>
            <a:ext cx="9144000" cy="241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0" y="2448656"/>
            <a:ext cx="2643174" cy="71438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4686977" y="2914998"/>
            <a:ext cx="2981367" cy="52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284664" y="941734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Neuer Einsatz anlegen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0" y="1214422"/>
            <a:ext cx="90887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Gerade Verbindung mit Pfeil 2"/>
          <p:cNvCxnSpPr/>
          <p:nvPr/>
        </p:nvCxnSpPr>
        <p:spPr>
          <a:xfrm rot="10800000">
            <a:off x="5500694" y="2786058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rot="10800000">
            <a:off x="5500694" y="3143248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286512" y="2571744"/>
            <a:ext cx="164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Objekt    Bsp.: 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286512" y="3000372"/>
            <a:ext cx="158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Straße   Bsp.: b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9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Gerade Verbindung mit Pfeil 2"/>
          <p:cNvCxnSpPr/>
          <p:nvPr/>
        </p:nvCxnSpPr>
        <p:spPr>
          <a:xfrm rot="10800000" flipV="1">
            <a:off x="785786" y="3786190"/>
            <a:ext cx="1000132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857356" y="3643314"/>
            <a:ext cx="213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Stichwort auswählen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rot="10800000">
            <a:off x="3786182" y="5572140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572000" y="535782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Speichern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199"/>
            <a:ext cx="9143999" cy="29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Gerade Verbindung mit Pfeil 3"/>
          <p:cNvCxnSpPr/>
          <p:nvPr/>
        </p:nvCxnSpPr>
        <p:spPr>
          <a:xfrm rot="5400000" flipH="1" flipV="1">
            <a:off x="-284990" y="4285462"/>
            <a:ext cx="17145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71472" y="4786322"/>
            <a:ext cx="18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Einsatz auswählen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81818" y="836712"/>
            <a:ext cx="212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Einsatz öffnen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7" y="1310946"/>
            <a:ext cx="9183988" cy="55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-47297" y="2079826"/>
            <a:ext cx="2051720" cy="435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47297" y="4557656"/>
            <a:ext cx="1810985" cy="435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79512" y="692696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Fahrzeuge zuordnen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Bildschirmpräsentation (4:3)</PresentationFormat>
  <Paragraphs>122</Paragraphs>
  <Slides>35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37" baseType="lpstr"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Norbert</dc:creator>
  <cp:lastModifiedBy>Norbert Heinkel</cp:lastModifiedBy>
  <cp:revision>36</cp:revision>
  <cp:lastPrinted>2016-01-15T09:16:33Z</cp:lastPrinted>
  <dcterms:created xsi:type="dcterms:W3CDTF">2015-12-29T08:11:49Z</dcterms:created>
  <dcterms:modified xsi:type="dcterms:W3CDTF">2016-09-15T13:16:37Z</dcterms:modified>
</cp:coreProperties>
</file>