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7.xml.rels" ContentType="application/vnd.openxmlformats-package.relationships+xml"/>
  <Override PartName="/ppt/notesSlides/notesSlide7.xml" ContentType="application/vnd.openxmlformats-officedocument.presentationml.notesSlide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7.jpeg" ContentType="image/jpeg"/>
  <Override PartName="/ppt/media/image26.png" ContentType="image/png"/>
  <Override PartName="/ppt/media/image25.png" ContentType="image/png"/>
  <Override PartName="/ppt/media/image22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8.jpeg" ContentType="image/jpeg"/>
  <Override PartName="/ppt/media/image17.jpeg" ContentType="image/jpeg"/>
  <Override PartName="/ppt/media/image23.png" ContentType="image/png"/>
  <Override PartName="/ppt/media/image15.jpeg" ContentType="image/jpeg"/>
  <Override PartName="/ppt/media/image14.png" ContentType="image/png"/>
  <Override PartName="/ppt/media/image16.png" ContentType="image/png"/>
  <Override PartName="/ppt/media/image11.jpeg" ContentType="image/jpeg"/>
  <Override PartName="/ppt/media/image10.png" ContentType="image/png"/>
  <Override PartName="/ppt/media/image8.gif" ContentType="image/gif"/>
  <Override PartName="/ppt/media/image5.gif" ContentType="image/gif"/>
  <Override PartName="/ppt/media/image9.png" ContentType="image/png"/>
  <Override PartName="/ppt/media/image4.png" ContentType="image/png"/>
  <Override PartName="/ppt/media/image13.jpeg" ContentType="image/jpeg"/>
  <Override PartName="/ppt/media/image12.jpeg" ContentType="image/jpeg"/>
  <Override PartName="/ppt/media/image3.png" ContentType="image/png"/>
  <Override PartName="/ppt/media/image19.png" ContentType="image/png"/>
  <Override PartName="/ppt/media/image6.gif" ContentType="image/gif"/>
  <Override PartName="/ppt/media/image2.png" ContentType="image/png"/>
  <Override PartName="/ppt/media/image1.png" ContentType="image/png"/>
  <Override PartName="/ppt/media/image7.gif" ContentType="image/gif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de-DE"/>
              <a:t>Klicken Sie, um das Format der Notizen zu bearbeiten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de-DE"/>
              <a:t>&lt;Kopfzeile&gt;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de-DE"/>
              <a:t>&lt;Datum/Uhrzeit&gt;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de-DE"/>
              <a:t>&lt;Fußzeile&gt;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9490553C-393B-44B8-8A14-EE3D63A6B8CA}" type="slidenum">
              <a:rPr lang="de-DE"/>
              <a:t>&lt;Nummer&gt;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0C2916FD-5351-4225-BA6B-25A5C0053990}" type="slidenum">
              <a:rPr lang="de-DE" sz="1200">
                <a:solidFill>
                  <a:srgbClr val="000000"/>
                </a:solidFill>
                <a:latin typeface="+mn-lt"/>
                <a:ea typeface="+mn-ea"/>
              </a:rPr>
              <a:t>&lt;Nummer&gt;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Klicken Sie, um das Format des Titeltextes zu bearbeitenTitelmasterformat durch Klicken bearbeiten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1200">
                <a:solidFill>
                  <a:srgbClr val="8b8b8b"/>
                </a:solidFill>
                <a:latin typeface="Calibri"/>
              </a:rPr>
              <a:t>20.01.14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9BC3944-843D-4352-9A07-9D6FA96A6ED7}" type="slidenum">
              <a:rPr lang="de-DE" sz="1200">
                <a:solidFill>
                  <a:srgbClr val="8b8b8b"/>
                </a:solidFill>
                <a:latin typeface="Calibri"/>
              </a:rPr>
              <a:t>&lt;Nummer&gt;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de-DE"/>
              <a:t>Klicken Sie, um die Formate des Gliederungstextes zu bearbeiten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/>
              <a:t>Zweite Gliederungsebene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/>
              <a:t>Dritte Gliederungsebene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/>
              <a:t>Vierte Gliederungsebene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DE"/>
              <a:t>Fünfte Gliederungsebene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DE"/>
              <a:t>Sechste Gliederungsebene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de-DE"/>
              <a:t>Siebente Gliederungsebene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Klicken Sie, um das Format des Titeltextes zu bearbeitenTitelmasterformat durch Klicken bearbeiten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Klicken Sie, um die Formate des Gliederungstextes zu bearbeiten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Zweite Gliederungsebene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Dritte Gliederungsebene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Vierte Gliederungsebene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Fünfte Gliederungsebene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Sechste Gliederungsebene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Siebente GliederungsebeneTextmasterformat bearbeiten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 sz="2800">
                <a:solidFill>
                  <a:srgbClr val="000000"/>
                </a:solidFill>
                <a:latin typeface="Calibri"/>
              </a:rPr>
              <a:t>Zweite Ebene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de-DE" sz="2400">
                <a:solidFill>
                  <a:srgbClr val="000000"/>
                </a:solidFill>
                <a:latin typeface="Calibri"/>
              </a:rPr>
              <a:t>Dritte Ebene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de-DE" sz="2000">
                <a:solidFill>
                  <a:srgbClr val="000000"/>
                </a:solidFill>
                <a:latin typeface="Calibri"/>
              </a:rPr>
              <a:t>Vierte Ebene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de-DE" sz="2000">
                <a:solidFill>
                  <a:srgbClr val="000000"/>
                </a:solidFill>
                <a:latin typeface="Calibri"/>
              </a:rPr>
              <a:t>Fünfte Ebene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1200">
                <a:solidFill>
                  <a:srgbClr val="8b8b8b"/>
                </a:solidFill>
                <a:latin typeface="Calibri"/>
              </a:rPr>
              <a:t>20.01.14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ED03914-1E62-430D-B78D-60BC4A5EE131}" type="slidenum">
              <a:rPr lang="de-DE" sz="1200">
                <a:solidFill>
                  <a:srgbClr val="8b8b8b"/>
                </a:solidFill>
                <a:latin typeface="Calibri"/>
              </a:rPr>
              <a:t>&lt;Nummer&gt;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7.gif"/><Relationship Id="rId3" Type="http://schemas.openxmlformats.org/officeDocument/2006/relationships/image" Target="../media/image8.gif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83640" y="-387360"/>
            <a:ext cx="7611840" cy="698436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611640" y="26064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Sprechfunk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Funkrufnamen</a:t>
            </a:r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1835640" y="5949360"/>
            <a:ext cx="5976360" cy="5778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de-DE" sz="3200">
                <a:solidFill>
                  <a:srgbClr val="000000"/>
                </a:solidFill>
                <a:latin typeface="Calibri"/>
              </a:rPr>
              <a:t>Florian Breuberg 2/11</a:t>
            </a:r>
            <a:endParaRPr/>
          </a:p>
        </p:txBody>
      </p:sp>
      <p:pic>
        <p:nvPicPr>
          <p:cNvPr descr="" id="13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43320" y="1417320"/>
            <a:ext cx="6304680" cy="4342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14" nodeType="tmRoot" restart="never">
          <p:childTnLst>
            <p:seq>
              <p:cTn dur="indefinite" id="115" nodeType="mainSeq">
                <p:childTnLst>
                  <p:par>
                    <p:cTn fill="hold" id="116">
                      <p:stCondLst>
                        <p:cond delay="indefinite"/>
                      </p:stCondLst>
                      <p:childTnLst>
                        <p:par>
                          <p:cTn fill="hold" id="117">
                            <p:stCondLst>
                              <p:cond delay="0"/>
                            </p:stCondLst>
                            <p:childTnLst>
                              <p:par>
                                <p:cTn fill="hold" id="11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Funkrufnamen</a:t>
            </a:r>
            <a:endParaRPr/>
          </a:p>
        </p:txBody>
      </p:sp>
      <p:pic>
        <p:nvPicPr>
          <p:cNvPr descr="" id="137" name="Inhaltsplatzhalt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1403640" y="1556640"/>
            <a:ext cx="6130440" cy="4086720"/>
          </a:xfrm>
          <a:prstGeom prst="rect">
            <a:avLst/>
          </a:prstGeom>
          <a:ln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1835640" y="5949360"/>
            <a:ext cx="5976360" cy="5778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de-DE" sz="3200">
                <a:solidFill>
                  <a:srgbClr val="000000"/>
                </a:solidFill>
                <a:latin typeface="Calibri"/>
              </a:rPr>
              <a:t>Florian Breuberg 2/48</a:t>
            </a:r>
            <a:endParaRPr/>
          </a:p>
        </p:txBody>
      </p:sp>
    </p:spTree>
  </p:cSld>
  <p:timing>
    <p:tnLst>
      <p:par>
        <p:cTn dur="indefinite" id="120" nodeType="tmRoot" restart="never">
          <p:childTnLst>
            <p:seq>
              <p:cTn dur="indefinite" id="121" nodeType="mainSeq">
                <p:childTnLst>
                  <p:par>
                    <p:cTn fill="hold" id="122">
                      <p:stCondLst>
                        <p:cond delay="indefinite"/>
                      </p:stCondLst>
                      <p:childTnLst>
                        <p:par>
                          <p:cTn fill="hold" id="123">
                            <p:stCondLst>
                              <p:cond delay="0"/>
                            </p:stCondLst>
                            <p:childTnLst>
                              <p:par>
                                <p:cTn fill="hold" id="12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Funkrufnamen</a:t>
            </a: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1835640" y="5949360"/>
            <a:ext cx="5976360" cy="5778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de-DE" sz="3200">
                <a:solidFill>
                  <a:srgbClr val="000000"/>
                </a:solidFill>
                <a:latin typeface="Calibri"/>
              </a:rPr>
              <a:t>Florian Breuberg 2/59</a:t>
            </a:r>
            <a:endParaRPr/>
          </a:p>
        </p:txBody>
      </p:sp>
      <p:pic>
        <p:nvPicPr>
          <p:cNvPr descr="" id="141" name="Inhaltsplatzhalt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1717560" y="1584000"/>
            <a:ext cx="6202440" cy="413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26" nodeType="tmRoot" restart="never">
          <p:childTnLst>
            <p:seq>
              <p:cTn dur="indefinite" id="127" nodeType="mainSeq">
                <p:childTnLst>
                  <p:par>
                    <p:cTn fill="hold" id="128">
                      <p:stCondLst>
                        <p:cond delay="indefinite"/>
                      </p:stCondLst>
                      <p:childTnLst>
                        <p:par>
                          <p:cTn fill="hold" id="129">
                            <p:stCondLst>
                              <p:cond delay="0"/>
                            </p:stCondLst>
                            <p:childTnLst>
                              <p:par>
                                <p:cTn fill="hold" id="13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Funkrufnamen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1835640" y="5949360"/>
            <a:ext cx="5976360" cy="5778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de-DE" sz="3200">
                <a:solidFill>
                  <a:srgbClr val="000000"/>
                </a:solidFill>
                <a:latin typeface="Calibri"/>
              </a:rPr>
              <a:t>Florian Breuberg 1/51</a:t>
            </a:r>
            <a:endParaRPr/>
          </a:p>
        </p:txBody>
      </p:sp>
      <p:pic>
        <p:nvPicPr>
          <p:cNvPr descr="" id="14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59640" y="1270440"/>
            <a:ext cx="6669000" cy="444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32" nodeType="tmRoot" restart="never">
          <p:childTnLst>
            <p:seq>
              <p:cTn dur="indefinite" id="133" nodeType="mainSeq">
                <p:childTnLst>
                  <p:par>
                    <p:cTn fill="hold" id="134">
                      <p:stCondLst>
                        <p:cond delay="indefinite"/>
                      </p:stCondLst>
                      <p:childTnLst>
                        <p:par>
                          <p:cTn fill="hold" id="135">
                            <p:stCondLst>
                              <p:cond delay="0"/>
                            </p:stCondLst>
                            <p:childTnLst>
                              <p:par>
                                <p:cTn fill="hold" id="13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Funkrufnamen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1835640" y="5949360"/>
            <a:ext cx="5976360" cy="5778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de-DE" sz="3200">
                <a:solidFill>
                  <a:srgbClr val="000000"/>
                </a:solidFill>
                <a:latin typeface="Calibri"/>
              </a:rPr>
              <a:t>Florian Breuberg 1/44</a:t>
            </a:r>
            <a:endParaRPr/>
          </a:p>
        </p:txBody>
      </p:sp>
      <p:pic>
        <p:nvPicPr>
          <p:cNvPr descr="" id="14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87000" y="1366200"/>
            <a:ext cx="6525000" cy="434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38" nodeType="tmRoot" restart="never">
          <p:childTnLst>
            <p:seq>
              <p:cTn dur="indefinite" id="139" nodeType="mainSeq">
                <p:childTnLst>
                  <p:par>
                    <p:cTn fill="hold" id="140">
                      <p:stCondLst>
                        <p:cond delay="indefinite"/>
                      </p:stCondLst>
                      <p:childTnLst>
                        <p:par>
                          <p:cTn fill="hold" id="141">
                            <p:stCondLst>
                              <p:cond delay="0"/>
                            </p:stCondLst>
                            <p:childTnLst>
                              <p:par>
                                <p:cTn fill="hold" id="14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Funkrufnamen</a:t>
            </a:r>
            <a:endParaRPr/>
          </a:p>
        </p:txBody>
      </p:sp>
      <p:sp>
        <p:nvSpPr>
          <p:cNvPr id="149" name="CustomShape 2"/>
          <p:cNvSpPr/>
          <p:nvPr/>
        </p:nvSpPr>
        <p:spPr>
          <a:xfrm>
            <a:off x="1835640" y="5949360"/>
            <a:ext cx="5976360" cy="5778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de-DE" sz="3200">
                <a:solidFill>
                  <a:srgbClr val="000000"/>
                </a:solidFill>
                <a:latin typeface="Calibri"/>
              </a:rPr>
              <a:t>Florian Höchst 1/30</a:t>
            </a:r>
            <a:endParaRPr/>
          </a:p>
        </p:txBody>
      </p:sp>
      <p:pic>
        <p:nvPicPr>
          <p:cNvPr descr="" id="150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1835640" y="1394640"/>
            <a:ext cx="5085720" cy="3814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44" nodeType="tmRoot" restart="never">
          <p:childTnLst>
            <p:seq>
              <p:cTn dur="indefinite" id="145" nodeType="mainSeq">
                <p:childTnLst>
                  <p:par>
                    <p:cTn fill="hold" id="146">
                      <p:stCondLst>
                        <p:cond delay="indefinite"/>
                      </p:stCondLst>
                      <p:childTnLst>
                        <p:par>
                          <p:cTn fill="hold" id="147">
                            <p:stCondLst>
                              <p:cond delay="0"/>
                            </p:stCondLst>
                            <p:childTnLst>
                              <p:par>
                                <p:cTn fill="hold" id="14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Funkrufnamen</a:t>
            </a: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1691640" y="5983560"/>
            <a:ext cx="5976360" cy="1064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de-DE" sz="3200">
                <a:solidFill>
                  <a:srgbClr val="000000"/>
                </a:solidFill>
                <a:latin typeface="Calibri"/>
              </a:rPr>
              <a:t>Rotkreuz Odenwald 4/83/1</a:t>
            </a:r>
            <a:endParaRPr/>
          </a:p>
        </p:txBody>
      </p:sp>
      <p:pic>
        <p:nvPicPr>
          <p:cNvPr descr="" id="15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71760" y="1325520"/>
            <a:ext cx="6000480" cy="420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50" nodeType="tmRoot" restart="never">
          <p:childTnLst>
            <p:seq>
              <p:cTn dur="indefinite" id="151" nodeType="mainSeq">
                <p:childTnLst>
                  <p:par>
                    <p:cTn fill="hold" id="152">
                      <p:stCondLst>
                        <p:cond delay="indefinite"/>
                      </p:stCondLst>
                      <p:childTnLst>
                        <p:par>
                          <p:cTn fill="hold" id="153">
                            <p:stCondLst>
                              <p:cond delay="0"/>
                            </p:stCondLst>
                            <p:childTnLst>
                              <p:par>
                                <p:cTn fill="hold" id="15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 rot="16200000">
            <a:off x="-794160" y="3990240"/>
            <a:ext cx="3529800" cy="612720"/>
          </a:xfrm>
          <a:prstGeom prst="rect">
            <a:avLst/>
          </a:prstGeom>
          <a:noFill/>
          <a:ln>
            <a:noFill/>
          </a:ln>
        </p:spPr>
        <p:txBody>
          <a:bodyPr bIns="0" lIns="0" rIns="0" tIns="540720"/>
          <a:p>
            <a:pPr algn="r">
              <a:lnSpc>
                <a:spcPct val="90000"/>
              </a:lnSpc>
            </a:pPr>
            <a:r>
              <a:rPr lang="de-DE" sz="4300">
                <a:solidFill>
                  <a:srgbClr val="000000"/>
                </a:solidFill>
                <a:latin typeface="Calibri"/>
              </a:rPr>
              <a:t>4-m Band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1277280" y="2531160"/>
            <a:ext cx="3053880" cy="3529800"/>
          </a:xfrm>
          <a:prstGeom prst="rect">
            <a:avLst/>
          </a:prstGeom>
          <a:gradFill>
            <a:gsLst>
              <a:gs pos="0">
                <a:srgbClr val="e5efff"/>
              </a:gs>
              <a:gs pos="50000">
                <a:srgbClr val="a4c1ff"/>
              </a:gs>
              <a:gs pos="100000">
                <a:srgbClr val="e5efff"/>
              </a:gs>
            </a:gsLst>
            <a:lin ang="16200000"/>
          </a:gradFill>
          <a:ln>
            <a:noFill/>
          </a:ln>
        </p:spPr>
        <p:txBody>
          <a:bodyPr bIns="199080" lIns="199080" rIns="199080" tIns="54072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de-DE" sz="2200">
                <a:solidFill>
                  <a:srgbClr val="000000"/>
                </a:solidFill>
                <a:latin typeface="Calibri"/>
              </a:rPr>
              <a:t>Kreisweiter Funk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de-DE" sz="2200">
                <a:solidFill>
                  <a:srgbClr val="000000"/>
                </a:solidFill>
                <a:latin typeface="Calibri"/>
              </a:rPr>
              <a:t>Teilnehmer sind alle BOS und die Leitstelle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de-DE" sz="2200">
                <a:solidFill>
                  <a:srgbClr val="000000"/>
                </a:solidFill>
                <a:latin typeface="Calibri"/>
              </a:rPr>
              <a:t>Funkgeräte: Feststationen, Fahrzeuggeräte, Handfunkgeräte</a:t>
            </a:r>
            <a:endParaRPr/>
          </a:p>
        </p:txBody>
      </p:sp>
      <p:sp>
        <p:nvSpPr>
          <p:cNvPr id="156" name="CustomShape 3"/>
          <p:cNvSpPr/>
          <p:nvPr/>
        </p:nvSpPr>
        <p:spPr>
          <a:xfrm>
            <a:off x="664200" y="1721880"/>
            <a:ext cx="1225800" cy="12258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9360">
            <a:solidFill>
              <a:srgbClr val="ffffff"/>
            </a:solidFill>
            <a:round/>
          </a:ln>
        </p:spPr>
      </p:sp>
      <p:sp>
        <p:nvSpPr>
          <p:cNvPr id="157" name="CustomShape 4"/>
          <p:cNvSpPr/>
          <p:nvPr/>
        </p:nvSpPr>
        <p:spPr>
          <a:xfrm rot="16200000">
            <a:off x="3662640" y="3990240"/>
            <a:ext cx="3529800" cy="612720"/>
          </a:xfrm>
          <a:prstGeom prst="rect">
            <a:avLst/>
          </a:prstGeom>
          <a:noFill/>
          <a:ln>
            <a:noFill/>
          </a:ln>
        </p:spPr>
        <p:txBody>
          <a:bodyPr bIns="0" lIns="0" rIns="0" tIns="540720"/>
          <a:p>
            <a:pPr algn="r">
              <a:lnSpc>
                <a:spcPct val="90000"/>
              </a:lnSpc>
            </a:pPr>
            <a:r>
              <a:rPr lang="de-DE" sz="4300">
                <a:solidFill>
                  <a:srgbClr val="000000"/>
                </a:solidFill>
                <a:latin typeface="Calibri"/>
              </a:rPr>
              <a:t>2-m Band</a:t>
            </a:r>
            <a:endParaRPr/>
          </a:p>
        </p:txBody>
      </p:sp>
      <p:sp>
        <p:nvSpPr>
          <p:cNvPr id="158" name="CustomShape 5"/>
          <p:cNvSpPr/>
          <p:nvPr/>
        </p:nvSpPr>
        <p:spPr>
          <a:xfrm>
            <a:off x="5734440" y="2531160"/>
            <a:ext cx="3053880" cy="3529800"/>
          </a:xfrm>
          <a:prstGeom prst="rect">
            <a:avLst/>
          </a:prstGeom>
          <a:gradFill>
            <a:gsLst>
              <a:gs pos="0">
                <a:srgbClr val="e5efff"/>
              </a:gs>
              <a:gs pos="50000">
                <a:srgbClr val="a4c1ff"/>
              </a:gs>
              <a:gs pos="100000">
                <a:srgbClr val="e5efff"/>
              </a:gs>
            </a:gsLst>
            <a:lin ang="16200000"/>
          </a:gradFill>
          <a:ln>
            <a:noFill/>
          </a:ln>
        </p:spPr>
        <p:txBody>
          <a:bodyPr bIns="199080" lIns="199080" rIns="199080" tIns="54072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de-DE" sz="2200">
                <a:solidFill>
                  <a:srgbClr val="000000"/>
                </a:solidFill>
                <a:latin typeface="Calibri"/>
              </a:rPr>
              <a:t>Einsatzstellenfunk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de-DE" sz="2200">
                <a:solidFill>
                  <a:srgbClr val="000000"/>
                </a:solidFill>
                <a:latin typeface="Calibri"/>
              </a:rPr>
              <a:t>Zur Kommunikation der an einem Einsatz beteiligten einheiten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de-DE" sz="2200">
                <a:solidFill>
                  <a:srgbClr val="000000"/>
                </a:solidFill>
                <a:latin typeface="Calibri"/>
              </a:rPr>
              <a:t>Funkgeräte: Fahrzeuggeräte, Handfunkgeräte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59" name="CustomShape 6"/>
          <p:cNvSpPr/>
          <p:nvPr/>
        </p:nvSpPr>
        <p:spPr>
          <a:xfrm>
            <a:off x="5121360" y="1721880"/>
            <a:ext cx="1225800" cy="1225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360">
            <a:solidFill>
              <a:srgbClr val="ffffff"/>
            </a:solidFill>
            <a:round/>
          </a:ln>
        </p:spPr>
      </p:sp>
      <p:sp>
        <p:nvSpPr>
          <p:cNvPr id="160" name="TextShape 7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Funkgeräte analog</a:t>
            </a:r>
            <a:endParaRPr/>
          </a:p>
        </p:txBody>
      </p:sp>
      <p:sp>
        <p:nvSpPr>
          <p:cNvPr id="161" name="Line 8"/>
          <p:cNvSpPr/>
          <p:nvPr/>
        </p:nvSpPr>
        <p:spPr>
          <a:xfrm flipH="1">
            <a:off x="5652000" y="2521440"/>
            <a:ext cx="3096360" cy="3456360"/>
          </a:xfrm>
          <a:prstGeom prst="line">
            <a:avLst/>
          </a:prstGeom>
          <a:ln w="127080">
            <a:solidFill>
              <a:srgbClr val="ff0000"/>
            </a:solidFill>
            <a:round/>
          </a:ln>
        </p:spPr>
      </p:sp>
      <p:sp>
        <p:nvSpPr>
          <p:cNvPr id="162" name="Line 9"/>
          <p:cNvSpPr/>
          <p:nvPr/>
        </p:nvSpPr>
        <p:spPr>
          <a:xfrm>
            <a:off x="5868000" y="2564640"/>
            <a:ext cx="2880360" cy="3413160"/>
          </a:xfrm>
          <a:prstGeom prst="line">
            <a:avLst/>
          </a:prstGeom>
          <a:ln w="127080">
            <a:solidFill>
              <a:srgbClr val="ff0000"/>
            </a:solidFill>
            <a:round/>
          </a:ln>
        </p:spPr>
      </p:sp>
      <p:sp>
        <p:nvSpPr>
          <p:cNvPr id="163" name="CustomShape 10"/>
          <p:cNvSpPr/>
          <p:nvPr/>
        </p:nvSpPr>
        <p:spPr>
          <a:xfrm>
            <a:off x="5752440" y="6261120"/>
            <a:ext cx="289548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de-DE" sz="2400">
                <a:solidFill>
                  <a:srgbClr val="ff0000"/>
                </a:solidFill>
                <a:latin typeface="Calibri"/>
              </a:rPr>
              <a:t>November 2012</a:t>
            </a:r>
            <a:endParaRPr/>
          </a:p>
        </p:txBody>
      </p:sp>
    </p:spTree>
  </p:cSld>
  <p:timing>
    <p:tnLst>
      <p:par>
        <p:cTn dur="indefinite" id="156" nodeType="tmRoot" restart="never">
          <p:childTnLst>
            <p:seq>
              <p:cTn dur="indefinite" id="157" nodeType="mainSeq">
                <p:childTnLst>
                  <p:par>
                    <p:cTn fill="hold" id="158">
                      <p:stCondLst>
                        <p:cond delay="indefinite"/>
                      </p:stCondLst>
                      <p:childTnLst>
                        <p:par>
                          <p:cTn fill="hold" id="159">
                            <p:stCondLst>
                              <p:cond delay="0"/>
                            </p:stCondLst>
                            <p:childTnLst>
                              <p:par>
                                <p:cTn fill="hold" id="160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6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3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65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6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68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 rot="16200000">
            <a:off x="-794160" y="3990240"/>
            <a:ext cx="3529800" cy="612720"/>
          </a:xfrm>
          <a:prstGeom prst="rect">
            <a:avLst/>
          </a:prstGeom>
          <a:noFill/>
          <a:ln>
            <a:noFill/>
          </a:ln>
        </p:spPr>
        <p:txBody>
          <a:bodyPr bIns="0" lIns="0" rIns="0" tIns="540720"/>
          <a:p>
            <a:pPr algn="r">
              <a:lnSpc>
                <a:spcPct val="90000"/>
              </a:lnSpc>
            </a:pPr>
            <a:r>
              <a:rPr lang="de-DE" sz="2900">
                <a:solidFill>
                  <a:srgbClr val="000000"/>
                </a:solidFill>
                <a:latin typeface="Calibri"/>
              </a:rPr>
              <a:t>Netzmodus TMO</a:t>
            </a:r>
            <a:endParaRPr/>
          </a:p>
        </p:txBody>
      </p:sp>
      <p:sp>
        <p:nvSpPr>
          <p:cNvPr id="165" name="CustomShape 2"/>
          <p:cNvSpPr/>
          <p:nvPr/>
        </p:nvSpPr>
        <p:spPr>
          <a:xfrm>
            <a:off x="1277280" y="2531160"/>
            <a:ext cx="3053880" cy="3529800"/>
          </a:xfrm>
          <a:prstGeom prst="rect">
            <a:avLst/>
          </a:prstGeom>
          <a:gradFill>
            <a:gsLst>
              <a:gs pos="0">
                <a:srgbClr val="e5efff"/>
              </a:gs>
              <a:gs pos="50000">
                <a:srgbClr val="a4c1ff"/>
              </a:gs>
              <a:gs pos="100000">
                <a:srgbClr val="e5efff"/>
              </a:gs>
            </a:gsLst>
            <a:lin ang="16200000"/>
          </a:gradFill>
          <a:ln>
            <a:noFill/>
          </a:ln>
        </p:spPr>
        <p:txBody>
          <a:bodyPr bIns="213480" lIns="213480" rIns="213480" tIns="54072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de-DE" sz="2300">
                <a:solidFill>
                  <a:srgbClr val="000000"/>
                </a:solidFill>
                <a:latin typeface="Calibri"/>
              </a:rPr>
              <a:t>Kreisweiter Funk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de-DE" sz="2300">
                <a:solidFill>
                  <a:srgbClr val="000000"/>
                </a:solidFill>
                <a:latin typeface="Calibri"/>
              </a:rPr>
              <a:t>Ersetzt den 4m-Funk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de-DE" sz="2300">
                <a:solidFill>
                  <a:srgbClr val="000000"/>
                </a:solidFill>
                <a:latin typeface="Calibri"/>
              </a:rPr>
              <a:t>Fasst die Leitstelle und die an einem Einsatz beteiligten Einheiten zusammen</a:t>
            </a:r>
            <a:endParaRPr/>
          </a:p>
        </p:txBody>
      </p:sp>
      <p:sp>
        <p:nvSpPr>
          <p:cNvPr id="166" name="CustomShape 3"/>
          <p:cNvSpPr/>
          <p:nvPr/>
        </p:nvSpPr>
        <p:spPr>
          <a:xfrm>
            <a:off x="664200" y="1721880"/>
            <a:ext cx="1225800" cy="12258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9360">
            <a:solidFill>
              <a:srgbClr val="ffffff"/>
            </a:solidFill>
            <a:round/>
          </a:ln>
        </p:spPr>
      </p:sp>
      <p:sp>
        <p:nvSpPr>
          <p:cNvPr id="167" name="CustomShape 4"/>
          <p:cNvSpPr/>
          <p:nvPr/>
        </p:nvSpPr>
        <p:spPr>
          <a:xfrm rot="16200000">
            <a:off x="3662640" y="3990240"/>
            <a:ext cx="3529800" cy="612720"/>
          </a:xfrm>
          <a:prstGeom prst="rect">
            <a:avLst/>
          </a:prstGeom>
          <a:noFill/>
          <a:ln>
            <a:noFill/>
          </a:ln>
        </p:spPr>
        <p:txBody>
          <a:bodyPr bIns="0" lIns="0" rIns="0" tIns="540720"/>
          <a:p>
            <a:pPr algn="r">
              <a:lnSpc>
                <a:spcPct val="90000"/>
              </a:lnSpc>
            </a:pPr>
            <a:r>
              <a:rPr lang="de-DE" sz="2900">
                <a:solidFill>
                  <a:srgbClr val="000000"/>
                </a:solidFill>
                <a:latin typeface="Calibri"/>
              </a:rPr>
              <a:t>Direktmodus DMO</a:t>
            </a:r>
            <a:endParaRPr/>
          </a:p>
        </p:txBody>
      </p:sp>
      <p:sp>
        <p:nvSpPr>
          <p:cNvPr id="168" name="CustomShape 5"/>
          <p:cNvSpPr/>
          <p:nvPr/>
        </p:nvSpPr>
        <p:spPr>
          <a:xfrm>
            <a:off x="5734440" y="2531160"/>
            <a:ext cx="3053880" cy="3529800"/>
          </a:xfrm>
          <a:prstGeom prst="rect">
            <a:avLst/>
          </a:prstGeom>
          <a:gradFill>
            <a:gsLst>
              <a:gs pos="0">
                <a:srgbClr val="e5efff"/>
              </a:gs>
              <a:gs pos="50000">
                <a:srgbClr val="a4c1ff"/>
              </a:gs>
              <a:gs pos="100000">
                <a:srgbClr val="e5efff"/>
              </a:gs>
            </a:gsLst>
            <a:lin ang="16200000"/>
          </a:gradFill>
          <a:ln>
            <a:noFill/>
          </a:ln>
        </p:spPr>
        <p:txBody>
          <a:bodyPr bIns="213480" lIns="213480" rIns="213480" tIns="540720"/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de-DE" sz="2300">
                <a:solidFill>
                  <a:srgbClr val="000000"/>
                </a:solidFill>
                <a:latin typeface="Calibri"/>
              </a:rPr>
              <a:t>Einsatzstellenfunk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de-DE" sz="2300">
                <a:solidFill>
                  <a:srgbClr val="000000"/>
                </a:solidFill>
                <a:latin typeface="Calibri"/>
              </a:rPr>
              <a:t>Ersetzt den 2m-Funk 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69" name="CustomShape 6"/>
          <p:cNvSpPr/>
          <p:nvPr/>
        </p:nvSpPr>
        <p:spPr>
          <a:xfrm>
            <a:off x="5121360" y="1721880"/>
            <a:ext cx="1225800" cy="1225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360">
            <a:solidFill>
              <a:srgbClr val="ffffff"/>
            </a:solidFill>
            <a:round/>
          </a:ln>
        </p:spPr>
      </p:sp>
      <p:sp>
        <p:nvSpPr>
          <p:cNvPr id="170" name="TextShape 7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Funkgeräte digital</a:t>
            </a:r>
            <a:endParaRPr/>
          </a:p>
        </p:txBody>
      </p:sp>
      <p:sp>
        <p:nvSpPr>
          <p:cNvPr id="171" name="CustomShape 8"/>
          <p:cNvSpPr/>
          <p:nvPr/>
        </p:nvSpPr>
        <p:spPr>
          <a:xfrm>
            <a:off x="0" y="6165360"/>
            <a:ext cx="9143640" cy="638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Calibri"/>
              </a:rPr>
              <a:t>Beim Tetra Funk sind alle Geräte (Feststationen, Fahrzeug- und Handfunkgeräte identisch)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61720" y="1873440"/>
            <a:ext cx="1634040" cy="980280"/>
          </a:xfrm>
          <a:prstGeom prst="roundRect">
            <a:avLst>
              <a:gd fmla="val 10000" name="adj"/>
            </a:avLst>
          </a:prstGeom>
          <a:solidFill>
            <a:srgbClr val="c0504d"/>
          </a:solidFill>
          <a:ln w="25560">
            <a:solidFill>
              <a:srgbClr val="8e3b38"/>
            </a:solidFill>
            <a:round/>
          </a:ln>
        </p:spPr>
        <p:txBody>
          <a:bodyPr anchor="ctr" bIns="95400" lIns="124200" rIns="95400" tIns="124200"/>
          <a:p>
            <a:pPr algn="ctr">
              <a:lnSpc>
                <a:spcPct val="90000"/>
              </a:lnSpc>
            </a:pPr>
            <a:r>
              <a:rPr lang="de-DE" sz="2500">
                <a:solidFill>
                  <a:srgbClr val="ffffff"/>
                </a:solidFill>
                <a:latin typeface="Calibri"/>
              </a:rPr>
              <a:t>Name des Gerufenen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 rot="21544800">
            <a:off x="2057760" y="2142720"/>
            <a:ext cx="342720" cy="405000"/>
          </a:xfrm>
          <a:prstGeom prst="rightArrow">
            <a:avLst>
              <a:gd fmla="val 60000" name="adj1"/>
              <a:gd fmla="val 50000" name="adj2"/>
            </a:avLst>
          </a:prstGeom>
          <a:gradFill>
            <a:gsLst>
              <a:gs pos="0">
                <a:srgbClr val="f0f4fe"/>
              </a:gs>
              <a:gs pos="50000">
                <a:srgbClr val="cbddfe"/>
              </a:gs>
              <a:gs pos="100000">
                <a:srgbClr val="f0f4fe"/>
              </a:gs>
            </a:gsLst>
            <a:lin ang="16200000"/>
          </a:gradFill>
          <a:ln>
            <a:noFill/>
          </a:ln>
        </p:spPr>
      </p:sp>
      <p:sp>
        <p:nvSpPr>
          <p:cNvPr id="174" name="CustomShape 3"/>
          <p:cNvSpPr/>
          <p:nvPr/>
        </p:nvSpPr>
        <p:spPr>
          <a:xfrm>
            <a:off x="2543760" y="1836720"/>
            <a:ext cx="1634040" cy="980280"/>
          </a:xfrm>
          <a:prstGeom prst="roundRect">
            <a:avLst>
              <a:gd fmla="val 10000" name="adj"/>
            </a:avLst>
          </a:prstGeom>
          <a:solidFill>
            <a:srgbClr val="c0504d"/>
          </a:solidFill>
          <a:ln w="25560">
            <a:solidFill>
              <a:srgbClr val="8e3b38"/>
            </a:solidFill>
            <a:round/>
          </a:ln>
        </p:spPr>
        <p:txBody>
          <a:bodyPr anchor="ctr" bIns="95400" lIns="124200" rIns="95400" tIns="124200"/>
          <a:p>
            <a:pPr algn="ctr">
              <a:lnSpc>
                <a:spcPct val="90000"/>
              </a:lnSpc>
            </a:pPr>
            <a:r>
              <a:rPr lang="de-DE" sz="2500">
                <a:solidFill>
                  <a:srgbClr val="ffffff"/>
                </a:solidFill>
                <a:latin typeface="Calibri"/>
              </a:rPr>
              <a:t>von</a:t>
            </a:r>
            <a:endParaRPr/>
          </a:p>
        </p:txBody>
      </p:sp>
      <p:sp>
        <p:nvSpPr>
          <p:cNvPr id="175" name="CustomShape 4"/>
          <p:cNvSpPr/>
          <p:nvPr/>
        </p:nvSpPr>
        <p:spPr>
          <a:xfrm>
            <a:off x="4341600" y="2124360"/>
            <a:ext cx="346320" cy="405000"/>
          </a:xfrm>
          <a:prstGeom prst="rightArrow">
            <a:avLst>
              <a:gd fmla="val 60000" name="adj1"/>
              <a:gd fmla="val 50000" name="adj2"/>
            </a:avLst>
          </a:prstGeom>
          <a:gradFill>
            <a:gsLst>
              <a:gs pos="0">
                <a:srgbClr val="f0f4fe"/>
              </a:gs>
              <a:gs pos="50000">
                <a:srgbClr val="cbddfe"/>
              </a:gs>
              <a:gs pos="100000">
                <a:srgbClr val="f0f4fe"/>
              </a:gs>
            </a:gsLst>
            <a:lin ang="16200000"/>
          </a:gradFill>
          <a:ln>
            <a:noFill/>
          </a:ln>
        </p:spPr>
      </p:sp>
      <p:sp>
        <p:nvSpPr>
          <p:cNvPr id="176" name="CustomShape 5"/>
          <p:cNvSpPr/>
          <p:nvPr/>
        </p:nvSpPr>
        <p:spPr>
          <a:xfrm>
            <a:off x="4831920" y="1836720"/>
            <a:ext cx="1634040" cy="980280"/>
          </a:xfrm>
          <a:prstGeom prst="roundRect">
            <a:avLst>
              <a:gd fmla="val 10000" name="adj"/>
            </a:avLst>
          </a:prstGeom>
          <a:solidFill>
            <a:srgbClr val="c0504d"/>
          </a:solidFill>
          <a:ln w="25560">
            <a:solidFill>
              <a:srgbClr val="8e3b38"/>
            </a:solidFill>
            <a:round/>
          </a:ln>
        </p:spPr>
        <p:txBody>
          <a:bodyPr anchor="ctr" bIns="95400" lIns="124200" rIns="95400" tIns="124200"/>
          <a:p>
            <a:pPr algn="ctr">
              <a:lnSpc>
                <a:spcPct val="90000"/>
              </a:lnSpc>
            </a:pPr>
            <a:r>
              <a:rPr lang="de-DE" sz="2500">
                <a:solidFill>
                  <a:srgbClr val="ffffff"/>
                </a:solidFill>
                <a:latin typeface="Calibri"/>
              </a:rPr>
              <a:t>Name des Rufenden</a:t>
            </a:r>
            <a:endParaRPr/>
          </a:p>
        </p:txBody>
      </p:sp>
      <p:sp>
        <p:nvSpPr>
          <p:cNvPr id="177" name="CustomShape 6"/>
          <p:cNvSpPr/>
          <p:nvPr/>
        </p:nvSpPr>
        <p:spPr>
          <a:xfrm>
            <a:off x="6630120" y="2124360"/>
            <a:ext cx="346320" cy="405000"/>
          </a:xfrm>
          <a:prstGeom prst="rightArrow">
            <a:avLst>
              <a:gd fmla="val 60000" name="adj1"/>
              <a:gd fmla="val 50000" name="adj2"/>
            </a:avLst>
          </a:prstGeom>
          <a:gradFill>
            <a:gsLst>
              <a:gs pos="0">
                <a:srgbClr val="f0f4fe"/>
              </a:gs>
              <a:gs pos="50000">
                <a:srgbClr val="cbddfe"/>
              </a:gs>
              <a:gs pos="100000">
                <a:srgbClr val="f0f4fe"/>
              </a:gs>
            </a:gsLst>
            <a:lin ang="16200000"/>
          </a:gradFill>
          <a:ln>
            <a:noFill/>
          </a:ln>
        </p:spPr>
      </p:sp>
      <p:sp>
        <p:nvSpPr>
          <p:cNvPr id="178" name="CustomShape 7"/>
          <p:cNvSpPr/>
          <p:nvPr/>
        </p:nvSpPr>
        <p:spPr>
          <a:xfrm>
            <a:off x="7120440" y="1836720"/>
            <a:ext cx="1634040" cy="980280"/>
          </a:xfrm>
          <a:prstGeom prst="roundRect">
            <a:avLst>
              <a:gd fmla="val 10000" name="adj"/>
            </a:avLst>
          </a:prstGeom>
          <a:solidFill>
            <a:srgbClr val="c0504d"/>
          </a:solidFill>
          <a:ln w="25560">
            <a:solidFill>
              <a:srgbClr val="8e3b38"/>
            </a:solidFill>
            <a:round/>
          </a:ln>
        </p:spPr>
        <p:txBody>
          <a:bodyPr anchor="ctr" bIns="95400" lIns="124200" rIns="95400" tIns="124200"/>
          <a:p>
            <a:pPr algn="ctr">
              <a:lnSpc>
                <a:spcPct val="90000"/>
              </a:lnSpc>
            </a:pPr>
            <a:r>
              <a:rPr lang="de-DE" sz="2500">
                <a:solidFill>
                  <a:srgbClr val="ffffff"/>
                </a:solidFill>
                <a:latin typeface="Calibri"/>
              </a:rPr>
              <a:t>Kommen</a:t>
            </a:r>
            <a:endParaRPr/>
          </a:p>
        </p:txBody>
      </p:sp>
      <p:sp>
        <p:nvSpPr>
          <p:cNvPr id="179" name="CustomShape 8"/>
          <p:cNvSpPr/>
          <p:nvPr/>
        </p:nvSpPr>
        <p:spPr>
          <a:xfrm>
            <a:off x="196200" y="3357000"/>
            <a:ext cx="2250720" cy="1223640"/>
          </a:xfrm>
          <a:prstGeom prst="roundRect">
            <a:avLst>
              <a:gd fmla="val 10000" name="adj"/>
            </a:avLst>
          </a:prstGeom>
          <a:gradFill>
            <a:gsLst>
              <a:gs pos="0">
                <a:srgbClr val="e5efff"/>
              </a:gs>
              <a:gs pos="50000">
                <a:srgbClr val="a4c1ff"/>
              </a:gs>
              <a:gs pos="100000">
                <a:srgbClr val="e5efff"/>
              </a:gs>
            </a:gsLst>
            <a:lin ang="16200000"/>
          </a:gradFill>
          <a:ln>
            <a:noFill/>
          </a:ln>
        </p:spPr>
        <p:txBody>
          <a:bodyPr anchor="ctr" bIns="95400" lIns="131400" rIns="95400" tIns="131400"/>
          <a:p>
            <a:pPr algn="ctr">
              <a:lnSpc>
                <a:spcPct val="90000"/>
              </a:lnSpc>
            </a:pPr>
            <a:r>
              <a:rPr lang="de-DE" sz="2500">
                <a:solidFill>
                  <a:srgbClr val="000000"/>
                </a:solidFill>
                <a:latin typeface="Calibri"/>
              </a:rPr>
              <a:t>Hier</a:t>
            </a:r>
            <a:endParaRPr/>
          </a:p>
        </p:txBody>
      </p:sp>
      <p:sp>
        <p:nvSpPr>
          <p:cNvPr id="180" name="CustomShape 9"/>
          <p:cNvSpPr/>
          <p:nvPr/>
        </p:nvSpPr>
        <p:spPr>
          <a:xfrm>
            <a:off x="2670120" y="3690000"/>
            <a:ext cx="471960" cy="558000"/>
          </a:xfrm>
          <a:prstGeom prst="rightArrow">
            <a:avLst>
              <a:gd fmla="val 60000" name="adj1"/>
              <a:gd fmla="val 50000" name="adj2"/>
            </a:avLst>
          </a:prstGeom>
          <a:gradFill>
            <a:gsLst>
              <a:gs pos="0">
                <a:srgbClr val="f0f4fe"/>
              </a:gs>
              <a:gs pos="50000">
                <a:srgbClr val="cbddfe"/>
              </a:gs>
              <a:gs pos="100000">
                <a:srgbClr val="f0f4fe"/>
              </a:gs>
            </a:gsLst>
            <a:lin ang="16200000"/>
          </a:gradFill>
          <a:ln>
            <a:noFill/>
          </a:ln>
        </p:spPr>
      </p:sp>
      <p:sp>
        <p:nvSpPr>
          <p:cNvPr id="181" name="CustomShape 10"/>
          <p:cNvSpPr/>
          <p:nvPr/>
        </p:nvSpPr>
        <p:spPr>
          <a:xfrm>
            <a:off x="3338640" y="3357000"/>
            <a:ext cx="2250720" cy="1223640"/>
          </a:xfrm>
          <a:prstGeom prst="roundRect">
            <a:avLst>
              <a:gd fmla="val 10000" name="adj"/>
            </a:avLst>
          </a:prstGeom>
          <a:gradFill>
            <a:gsLst>
              <a:gs pos="0">
                <a:srgbClr val="e5efff"/>
              </a:gs>
              <a:gs pos="50000">
                <a:srgbClr val="a4c1ff"/>
              </a:gs>
              <a:gs pos="100000">
                <a:srgbClr val="e5efff"/>
              </a:gs>
            </a:gsLst>
            <a:lin ang="16200000"/>
          </a:gradFill>
          <a:ln>
            <a:noFill/>
          </a:ln>
        </p:spPr>
        <p:txBody>
          <a:bodyPr anchor="ctr" bIns="95400" lIns="131400" rIns="95400" tIns="131400"/>
          <a:p>
            <a:pPr algn="ctr">
              <a:lnSpc>
                <a:spcPct val="90000"/>
              </a:lnSpc>
            </a:pPr>
            <a:r>
              <a:rPr lang="de-DE" sz="2500">
                <a:solidFill>
                  <a:srgbClr val="000000"/>
                </a:solidFill>
                <a:latin typeface="Calibri"/>
              </a:rPr>
              <a:t>Name des Gerufenen</a:t>
            </a:r>
            <a:endParaRPr/>
          </a:p>
        </p:txBody>
      </p:sp>
      <p:sp>
        <p:nvSpPr>
          <p:cNvPr id="182" name="CustomShape 11"/>
          <p:cNvSpPr/>
          <p:nvPr/>
        </p:nvSpPr>
        <p:spPr>
          <a:xfrm>
            <a:off x="5814720" y="3690000"/>
            <a:ext cx="477000" cy="558000"/>
          </a:xfrm>
          <a:prstGeom prst="rightArrow">
            <a:avLst>
              <a:gd fmla="val 60000" name="adj1"/>
              <a:gd fmla="val 50000" name="adj2"/>
            </a:avLst>
          </a:prstGeom>
          <a:gradFill>
            <a:gsLst>
              <a:gs pos="0">
                <a:srgbClr val="f0f4fe"/>
              </a:gs>
              <a:gs pos="50000">
                <a:srgbClr val="cbddfe"/>
              </a:gs>
              <a:gs pos="100000">
                <a:srgbClr val="f0f4fe"/>
              </a:gs>
            </a:gsLst>
            <a:lin ang="16200000"/>
          </a:gradFill>
          <a:ln>
            <a:noFill/>
          </a:ln>
        </p:spPr>
      </p:sp>
      <p:sp>
        <p:nvSpPr>
          <p:cNvPr id="183" name="CustomShape 12"/>
          <p:cNvSpPr/>
          <p:nvPr/>
        </p:nvSpPr>
        <p:spPr>
          <a:xfrm>
            <a:off x="6490080" y="3357000"/>
            <a:ext cx="2250720" cy="1223640"/>
          </a:xfrm>
          <a:prstGeom prst="roundRect">
            <a:avLst>
              <a:gd fmla="val 10000" name="adj"/>
            </a:avLst>
          </a:prstGeom>
          <a:gradFill>
            <a:gsLst>
              <a:gs pos="0">
                <a:srgbClr val="e5efff"/>
              </a:gs>
              <a:gs pos="50000">
                <a:srgbClr val="a4c1ff"/>
              </a:gs>
              <a:gs pos="100000">
                <a:srgbClr val="e5efff"/>
              </a:gs>
            </a:gsLst>
            <a:lin ang="16200000"/>
          </a:gradFill>
          <a:ln>
            <a:noFill/>
          </a:ln>
        </p:spPr>
        <p:txBody>
          <a:bodyPr anchor="ctr" bIns="95400" lIns="131400" rIns="95400" tIns="131400"/>
          <a:p>
            <a:pPr algn="ctr">
              <a:lnSpc>
                <a:spcPct val="90000"/>
              </a:lnSpc>
            </a:pPr>
            <a:r>
              <a:rPr lang="de-DE" sz="2500">
                <a:solidFill>
                  <a:srgbClr val="000000"/>
                </a:solidFill>
                <a:latin typeface="Calibri"/>
              </a:rPr>
              <a:t>Kommen</a:t>
            </a:r>
            <a:endParaRPr/>
          </a:p>
        </p:txBody>
      </p:sp>
      <p:sp>
        <p:nvSpPr>
          <p:cNvPr id="184" name="CustomShape 13"/>
          <p:cNvSpPr/>
          <p:nvPr/>
        </p:nvSpPr>
        <p:spPr>
          <a:xfrm>
            <a:off x="109080" y="4941000"/>
            <a:ext cx="3568680" cy="159948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anchor="ctr" bIns="95400" lIns="142200" rIns="95400" tIns="142200"/>
          <a:p>
            <a:pPr algn="ctr">
              <a:lnSpc>
                <a:spcPct val="90000"/>
              </a:lnSpc>
            </a:pPr>
            <a:r>
              <a:rPr lang="de-DE" sz="2500">
                <a:solidFill>
                  <a:srgbClr val="000000"/>
                </a:solidFill>
                <a:latin typeface="Calibri"/>
              </a:rPr>
              <a:t>Gespräch</a:t>
            </a:r>
            <a:endParaRPr/>
          </a:p>
        </p:txBody>
      </p:sp>
      <p:sp>
        <p:nvSpPr>
          <p:cNvPr id="185" name="CustomShape 14"/>
          <p:cNvSpPr/>
          <p:nvPr/>
        </p:nvSpPr>
        <p:spPr>
          <a:xfrm>
            <a:off x="4035240" y="5298480"/>
            <a:ext cx="756360" cy="884880"/>
          </a:xfrm>
          <a:prstGeom prst="rightArrow">
            <a:avLst>
              <a:gd fmla="val 60000" name="adj1"/>
              <a:gd fmla="val 50000" name="adj2"/>
            </a:avLst>
          </a:prstGeom>
          <a:gradFill>
            <a:gsLst>
              <a:gs pos="0">
                <a:srgbClr val="f0f4fe"/>
              </a:gs>
              <a:gs pos="50000">
                <a:srgbClr val="cbddfe"/>
              </a:gs>
              <a:gs pos="100000">
                <a:srgbClr val="f0f4fe"/>
              </a:gs>
            </a:gsLst>
            <a:lin ang="16200000"/>
          </a:gradFill>
          <a:ln>
            <a:noFill/>
          </a:ln>
        </p:spPr>
      </p:sp>
      <p:sp>
        <p:nvSpPr>
          <p:cNvPr id="186" name="CustomShape 15"/>
          <p:cNvSpPr/>
          <p:nvPr/>
        </p:nvSpPr>
        <p:spPr>
          <a:xfrm>
            <a:off x="5105880" y="4941000"/>
            <a:ext cx="3568680" cy="1599480"/>
          </a:xfrm>
          <a:prstGeom prst="roundRect">
            <a:avLst>
              <a:gd fmla="val 10000" name="adj"/>
            </a:avLst>
          </a:prstGeom>
          <a:solidFill>
            <a:srgbClr val="c0504d"/>
          </a:solidFill>
          <a:ln w="25560">
            <a:solidFill>
              <a:srgbClr val="8e3b38"/>
            </a:solidFill>
            <a:round/>
          </a:ln>
        </p:spPr>
        <p:txBody>
          <a:bodyPr anchor="ctr" bIns="95400" lIns="142200" rIns="95400" tIns="142200"/>
          <a:p>
            <a:pPr algn="ctr">
              <a:lnSpc>
                <a:spcPct val="90000"/>
              </a:lnSpc>
            </a:pPr>
            <a:r>
              <a:rPr lang="de-DE" sz="2500">
                <a:solidFill>
                  <a:srgbClr val="ffffff"/>
                </a:solidFill>
                <a:latin typeface="Calibri"/>
              </a:rPr>
              <a:t>Verstanden Ende</a:t>
            </a:r>
            <a:endParaRPr/>
          </a:p>
        </p:txBody>
      </p:sp>
      <p:sp>
        <p:nvSpPr>
          <p:cNvPr id="187" name="TextShape 16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Regeln für Gespräche</a:t>
            </a:r>
            <a:endParaRPr/>
          </a:p>
        </p:txBody>
      </p:sp>
    </p:spTree>
  </p:cSld>
  <p:timing>
    <p:tnLst>
      <p:par>
        <p:cTn dur="indefinite" id="169" nodeType="tmRoot" restart="never">
          <p:childTnLst>
            <p:seq>
              <p:cTn dur="indefinite" id="170" nodeType="mainSeq">
                <p:childTnLst>
                  <p:par>
                    <p:cTn fill="hold" id="171">
                      <p:stCondLst>
                        <p:cond delay="indefinite"/>
                      </p:stCondLst>
                      <p:childTnLst>
                        <p:par>
                          <p:cTn fill="hold" id="172">
                            <p:stCondLst>
                              <p:cond delay="0"/>
                            </p:stCondLst>
                            <p:childTnLst>
                              <p:par>
                                <p:cTn fill="hold" id="1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5">
                      <p:stCondLst>
                        <p:cond delay="indefinite"/>
                      </p:stCondLst>
                      <p:childTnLst>
                        <p:par>
                          <p:cTn fill="hold" id="176">
                            <p:stCondLst>
                              <p:cond delay="0"/>
                            </p:stCondLst>
                            <p:childTnLst>
                              <p:par>
                                <p:cTn fill="hold" id="1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9">
                      <p:stCondLst>
                        <p:cond delay="indefinite"/>
                      </p:stCondLst>
                      <p:childTnLst>
                        <p:par>
                          <p:cTn fill="hold" id="180">
                            <p:stCondLst>
                              <p:cond delay="0"/>
                            </p:stCondLst>
                            <p:childTnLst>
                              <p:par>
                                <p:cTn fill="hold" id="1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Technische Grundlagen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Funkwellen verhalten ähnlich wie das Licht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8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988360" y="5301360"/>
            <a:ext cx="1564920" cy="806400"/>
          </a:xfrm>
          <a:prstGeom prst="rect">
            <a:avLst/>
          </a:prstGeom>
          <a:ln>
            <a:noFill/>
          </a:ln>
        </p:spPr>
      </p:pic>
      <p:pic>
        <p:nvPicPr>
          <p:cNvPr descr="" id="8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48360" y="5286960"/>
            <a:ext cx="1728360" cy="707760"/>
          </a:xfrm>
          <a:prstGeom prst="rect">
            <a:avLst/>
          </a:prstGeom>
          <a:ln>
            <a:noFill/>
          </a:ln>
        </p:spPr>
      </p:pic>
      <p:pic>
        <p:nvPicPr>
          <p:cNvPr descr="" id="8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3640" y="5369760"/>
            <a:ext cx="1498320" cy="66960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2442240" y="3775680"/>
            <a:ext cx="431640" cy="225036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</p:sp>
      <p:sp>
        <p:nvSpPr>
          <p:cNvPr id="91" name="CustomShape 4"/>
          <p:cNvSpPr/>
          <p:nvPr/>
        </p:nvSpPr>
        <p:spPr>
          <a:xfrm>
            <a:off x="2609280" y="3069000"/>
            <a:ext cx="45360" cy="857520"/>
          </a:xfrm>
          <a:prstGeom prst="rect">
            <a:avLst/>
          </a:prstGeom>
          <a:solidFill>
            <a:srgbClr val="000000"/>
          </a:solidFill>
          <a:ln w="25560">
            <a:noFill/>
          </a:ln>
        </p:spPr>
      </p:sp>
      <p:sp>
        <p:nvSpPr>
          <p:cNvPr id="92" name="CustomShape 5"/>
          <p:cNvSpPr/>
          <p:nvPr/>
        </p:nvSpPr>
        <p:spPr>
          <a:xfrm flipV="1">
            <a:off x="971640" y="3283920"/>
            <a:ext cx="1470240" cy="191772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len="med" type="arrow" w="med"/>
          </a:ln>
        </p:spPr>
      </p:sp>
      <p:sp>
        <p:nvSpPr>
          <p:cNvPr id="93" name="CustomShape 6"/>
          <p:cNvSpPr/>
          <p:nvPr/>
        </p:nvSpPr>
        <p:spPr>
          <a:xfrm>
            <a:off x="4788000" y="3285000"/>
            <a:ext cx="1223640" cy="2914560"/>
          </a:xfrm>
          <a:prstGeom prst="rect">
            <a:avLst/>
          </a:prstGeom>
          <a:solidFill>
            <a:srgbClr val="948a54"/>
          </a:solidFill>
          <a:ln w="25560">
            <a:noFill/>
          </a:ln>
        </p:spPr>
      </p:sp>
      <p:sp>
        <p:nvSpPr>
          <p:cNvPr id="94" name="CustomShape 7"/>
          <p:cNvSpPr/>
          <p:nvPr/>
        </p:nvSpPr>
        <p:spPr>
          <a:xfrm>
            <a:off x="4940280" y="3650400"/>
            <a:ext cx="287640" cy="27720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</p:sp>
      <p:sp>
        <p:nvSpPr>
          <p:cNvPr id="95" name="CustomShape 8"/>
          <p:cNvSpPr/>
          <p:nvPr/>
        </p:nvSpPr>
        <p:spPr>
          <a:xfrm>
            <a:off x="5554440" y="3636720"/>
            <a:ext cx="287640" cy="27720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</p:sp>
      <p:sp>
        <p:nvSpPr>
          <p:cNvPr id="96" name="CustomShape 9"/>
          <p:cNvSpPr/>
          <p:nvPr/>
        </p:nvSpPr>
        <p:spPr>
          <a:xfrm>
            <a:off x="4940280" y="4118760"/>
            <a:ext cx="287640" cy="27720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</p:sp>
      <p:sp>
        <p:nvSpPr>
          <p:cNvPr id="97" name="CustomShape 10"/>
          <p:cNvSpPr/>
          <p:nvPr/>
        </p:nvSpPr>
        <p:spPr>
          <a:xfrm>
            <a:off x="5554440" y="4105080"/>
            <a:ext cx="287640" cy="27720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</p:sp>
      <p:sp>
        <p:nvSpPr>
          <p:cNvPr id="98" name="CustomShape 11"/>
          <p:cNvSpPr/>
          <p:nvPr/>
        </p:nvSpPr>
        <p:spPr>
          <a:xfrm>
            <a:off x="4940280" y="4623120"/>
            <a:ext cx="287640" cy="27720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</p:sp>
      <p:sp>
        <p:nvSpPr>
          <p:cNvPr id="99" name="CustomShape 12"/>
          <p:cNvSpPr/>
          <p:nvPr/>
        </p:nvSpPr>
        <p:spPr>
          <a:xfrm>
            <a:off x="4940280" y="5162400"/>
            <a:ext cx="287640" cy="27720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</p:sp>
      <p:sp>
        <p:nvSpPr>
          <p:cNvPr id="100" name="CustomShape 13"/>
          <p:cNvSpPr/>
          <p:nvPr/>
        </p:nvSpPr>
        <p:spPr>
          <a:xfrm>
            <a:off x="4940280" y="5678640"/>
            <a:ext cx="287640" cy="27720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</p:sp>
      <p:sp>
        <p:nvSpPr>
          <p:cNvPr id="101" name="CustomShape 14"/>
          <p:cNvSpPr/>
          <p:nvPr/>
        </p:nvSpPr>
        <p:spPr>
          <a:xfrm>
            <a:off x="5554440" y="4580640"/>
            <a:ext cx="287640" cy="27720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</p:sp>
      <p:sp>
        <p:nvSpPr>
          <p:cNvPr id="102" name="CustomShape 15"/>
          <p:cNvSpPr/>
          <p:nvPr/>
        </p:nvSpPr>
        <p:spPr>
          <a:xfrm>
            <a:off x="5554440" y="5685120"/>
            <a:ext cx="287640" cy="27720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</p:sp>
      <p:sp>
        <p:nvSpPr>
          <p:cNvPr id="103" name="CustomShape 16"/>
          <p:cNvSpPr/>
          <p:nvPr/>
        </p:nvSpPr>
        <p:spPr>
          <a:xfrm>
            <a:off x="5554440" y="5162400"/>
            <a:ext cx="287640" cy="27720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</p:sp>
      <p:sp>
        <p:nvSpPr>
          <p:cNvPr id="104" name="CustomShape 17"/>
          <p:cNvSpPr/>
          <p:nvPr/>
        </p:nvSpPr>
        <p:spPr>
          <a:xfrm>
            <a:off x="2658240" y="3069000"/>
            <a:ext cx="2129400" cy="85860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len="med" type="arrow" w="med"/>
          </a:ln>
        </p:spPr>
      </p:sp>
      <p:sp>
        <p:nvSpPr>
          <p:cNvPr id="105" name="CustomShape 18"/>
          <p:cNvSpPr/>
          <p:nvPr/>
        </p:nvSpPr>
        <p:spPr>
          <a:xfrm flipH="1">
            <a:off x="3771000" y="4105080"/>
            <a:ext cx="1016640" cy="109764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len="med" type="arrow" w="med"/>
          </a:ln>
        </p:spPr>
      </p:sp>
      <p:sp>
        <p:nvSpPr>
          <p:cNvPr id="106" name="CustomShape 19"/>
          <p:cNvSpPr/>
          <p:nvPr/>
        </p:nvSpPr>
        <p:spPr>
          <a:xfrm>
            <a:off x="2658240" y="3069000"/>
            <a:ext cx="6161760" cy="42876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len="med" type="arrow" w="med"/>
          </a:ln>
        </p:spPr>
      </p:sp>
      <p:sp>
        <p:nvSpPr>
          <p:cNvPr id="107" name="CustomShape 20"/>
          <p:cNvSpPr/>
          <p:nvPr/>
        </p:nvSpPr>
        <p:spPr>
          <a:xfrm>
            <a:off x="285480" y="3267360"/>
            <a:ext cx="1420920" cy="11869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Calibri"/>
              </a:rPr>
              <a:t>Geradlinige Übertragung</a:t>
            </a:r>
            <a:endParaRPr/>
          </a:p>
        </p:txBody>
      </p:sp>
      <p:sp>
        <p:nvSpPr>
          <p:cNvPr id="108" name="CustomShape 21"/>
          <p:cNvSpPr/>
          <p:nvPr/>
        </p:nvSpPr>
        <p:spPr>
          <a:xfrm>
            <a:off x="3183480" y="3914280"/>
            <a:ext cx="1592280" cy="912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Calibri"/>
              </a:rPr>
              <a:t>Reflektierte Übertragung</a:t>
            </a:r>
            <a:endParaRPr/>
          </a:p>
        </p:txBody>
      </p:sp>
      <p:sp>
        <p:nvSpPr>
          <p:cNvPr id="109" name="CustomShape 22"/>
          <p:cNvSpPr/>
          <p:nvPr/>
        </p:nvSpPr>
        <p:spPr>
          <a:xfrm>
            <a:off x="7236360" y="4383000"/>
            <a:ext cx="190728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Calibri"/>
              </a:rPr>
              <a:t>Abschirmung (Funkloch)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6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id="6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60800" y="1708560"/>
            <a:ext cx="1606680" cy="963720"/>
          </a:xfrm>
          <a:prstGeom prst="roundRect">
            <a:avLst>
              <a:gd fmla="val 10000" name="adj"/>
            </a:avLst>
          </a:prstGeom>
          <a:solidFill>
            <a:srgbClr val="4f81bd"/>
          </a:solidFill>
          <a:ln w="25560">
            <a:solidFill>
              <a:srgbClr val="ffffff"/>
            </a:solidFill>
            <a:round/>
          </a:ln>
        </p:spPr>
        <p:txBody>
          <a:bodyPr anchor="ctr" bIns="87480" lIns="115560" rIns="87480" tIns="115560"/>
          <a:p>
            <a:pPr algn="ctr">
              <a:lnSpc>
                <a:spcPct val="90000"/>
              </a:lnSpc>
            </a:pPr>
            <a:r>
              <a:rPr lang="de-DE" sz="2300">
                <a:solidFill>
                  <a:srgbClr val="ffffff"/>
                </a:solidFill>
                <a:latin typeface="Calibri"/>
              </a:rPr>
              <a:t>Denken</a:t>
            </a:r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2228400" y="1991160"/>
            <a:ext cx="340200" cy="398160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b2c0da"/>
          </a:solidFill>
          <a:ln>
            <a:noFill/>
          </a:ln>
        </p:spPr>
      </p:sp>
      <p:sp>
        <p:nvSpPr>
          <p:cNvPr id="190" name="CustomShape 3"/>
          <p:cNvSpPr/>
          <p:nvPr/>
        </p:nvSpPr>
        <p:spPr>
          <a:xfrm>
            <a:off x="2710440" y="1708560"/>
            <a:ext cx="1606680" cy="963720"/>
          </a:xfrm>
          <a:prstGeom prst="roundRect">
            <a:avLst>
              <a:gd fmla="val 10000" name="adj"/>
            </a:avLst>
          </a:prstGeom>
          <a:solidFill>
            <a:srgbClr val="4f81bd"/>
          </a:solidFill>
          <a:ln w="25560">
            <a:solidFill>
              <a:srgbClr val="ffffff"/>
            </a:solidFill>
            <a:round/>
          </a:ln>
        </p:spPr>
        <p:txBody>
          <a:bodyPr anchor="ctr" bIns="87480" lIns="115560" rIns="87480" tIns="115560"/>
          <a:p>
            <a:pPr algn="ctr">
              <a:lnSpc>
                <a:spcPct val="90000"/>
              </a:lnSpc>
            </a:pPr>
            <a:r>
              <a:rPr lang="de-DE" sz="2300">
                <a:solidFill>
                  <a:srgbClr val="ffffff"/>
                </a:solidFill>
                <a:latin typeface="Calibri"/>
              </a:rPr>
              <a:t>Drücken</a:t>
            </a:r>
            <a:endParaRPr/>
          </a:p>
        </p:txBody>
      </p:sp>
      <p:sp>
        <p:nvSpPr>
          <p:cNvPr id="191" name="CustomShape 4"/>
          <p:cNvSpPr/>
          <p:nvPr/>
        </p:nvSpPr>
        <p:spPr>
          <a:xfrm>
            <a:off x="4478040" y="1991160"/>
            <a:ext cx="340200" cy="398160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b2c0da"/>
          </a:solidFill>
          <a:ln>
            <a:noFill/>
          </a:ln>
        </p:spPr>
      </p:sp>
      <p:sp>
        <p:nvSpPr>
          <p:cNvPr id="192" name="CustomShape 5"/>
          <p:cNvSpPr/>
          <p:nvPr/>
        </p:nvSpPr>
        <p:spPr>
          <a:xfrm>
            <a:off x="4960080" y="1708560"/>
            <a:ext cx="1606680" cy="963720"/>
          </a:xfrm>
          <a:prstGeom prst="roundRect">
            <a:avLst>
              <a:gd fmla="val 10000" name="adj"/>
            </a:avLst>
          </a:prstGeom>
          <a:solidFill>
            <a:srgbClr val="4f81bd"/>
          </a:solidFill>
          <a:ln w="25560">
            <a:solidFill>
              <a:srgbClr val="ffffff"/>
            </a:solidFill>
            <a:round/>
          </a:ln>
        </p:spPr>
        <p:txBody>
          <a:bodyPr anchor="ctr" bIns="87480" lIns="115560" rIns="87480" tIns="115560"/>
          <a:p>
            <a:pPr algn="ctr">
              <a:lnSpc>
                <a:spcPct val="90000"/>
              </a:lnSpc>
            </a:pPr>
            <a:r>
              <a:rPr lang="de-DE" sz="2300">
                <a:solidFill>
                  <a:srgbClr val="ffffff"/>
                </a:solidFill>
                <a:latin typeface="Calibri"/>
              </a:rPr>
              <a:t>Freizeichen abwarten</a:t>
            </a:r>
            <a:endParaRPr/>
          </a:p>
        </p:txBody>
      </p:sp>
      <p:sp>
        <p:nvSpPr>
          <p:cNvPr id="193" name="CustomShape 6"/>
          <p:cNvSpPr/>
          <p:nvPr/>
        </p:nvSpPr>
        <p:spPr>
          <a:xfrm>
            <a:off x="6727680" y="1991160"/>
            <a:ext cx="340200" cy="398160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b2c0da"/>
          </a:solidFill>
          <a:ln>
            <a:noFill/>
          </a:ln>
        </p:spPr>
      </p:sp>
      <p:sp>
        <p:nvSpPr>
          <p:cNvPr id="194" name="CustomShape 7"/>
          <p:cNvSpPr/>
          <p:nvPr/>
        </p:nvSpPr>
        <p:spPr>
          <a:xfrm>
            <a:off x="7209720" y="1708560"/>
            <a:ext cx="1606680" cy="963720"/>
          </a:xfrm>
          <a:prstGeom prst="roundRect">
            <a:avLst>
              <a:gd fmla="val 10000" name="adj"/>
            </a:avLst>
          </a:prstGeom>
          <a:solidFill>
            <a:srgbClr val="4f81bd"/>
          </a:solidFill>
          <a:ln w="25560">
            <a:solidFill>
              <a:srgbClr val="ffffff"/>
            </a:solidFill>
            <a:round/>
          </a:ln>
        </p:spPr>
        <p:txBody>
          <a:bodyPr anchor="ctr" bIns="87480" lIns="115560" rIns="87480" tIns="115560"/>
          <a:p>
            <a:pPr algn="ctr">
              <a:lnSpc>
                <a:spcPct val="90000"/>
              </a:lnSpc>
            </a:pPr>
            <a:r>
              <a:rPr lang="de-DE" sz="2300">
                <a:solidFill>
                  <a:srgbClr val="ffffff"/>
                </a:solidFill>
                <a:latin typeface="Calibri"/>
              </a:rPr>
              <a:t>Sprechen</a:t>
            </a:r>
            <a:endParaRPr/>
          </a:p>
        </p:txBody>
      </p:sp>
      <p:sp>
        <p:nvSpPr>
          <p:cNvPr id="195" name="TextShape 8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Das Wichtigste zum Schluss</a:t>
            </a:r>
            <a:endParaRPr/>
          </a:p>
        </p:txBody>
      </p:sp>
      <p:graphicFrame>
        <p:nvGraphicFramePr>
          <p:cNvPr id="196" name="Table 9"/>
          <p:cNvGraphicFramePr/>
          <p:nvPr/>
        </p:nvGraphicFramePr>
        <p:xfrm>
          <a:off x="539640" y="2997000"/>
          <a:ext cx="8280720" cy="2656800"/>
        </p:xfrm>
        <a:graphic>
          <a:graphicData uri="http://schemas.openxmlformats.org/drawingml/2006/table">
            <a:tbl>
              <a:tblPr/>
              <a:tblGrid>
                <a:gridCol w="2016000"/>
                <a:gridCol w="6264720"/>
              </a:tblGrid>
              <a:tr h="360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>
                          <a:solidFill>
                            <a:srgbClr val="ffffff"/>
                          </a:solidFill>
                          <a:latin typeface="Calibri"/>
                        </a:rPr>
                        <a:t>Schlüsselwort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>
                          <a:solidFill>
                            <a:srgbClr val="ffffff"/>
                          </a:solidFill>
                          <a:latin typeface="Calibri"/>
                        </a:rPr>
                        <a:t>Bedeutung</a:t>
                      </a:r>
                      <a:endParaRPr/>
                    </a:p>
                  </a:txBody>
                  <a:tcPr/>
                </a:tc>
              </a:tr>
              <a:tr h="628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Tatsache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Während einer Funkübung ist tatsächlich ein Notfall eingetreten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Mayday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Atemschutznotfall</a:t>
                      </a:r>
                      <a:endParaRPr/>
                    </a:p>
                  </a:txBody>
                  <a:tcPr/>
                </a:tc>
              </a:tr>
              <a:tr h="628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Achtung, Achtung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es folgt eine Alarmdurchsage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Blitz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allg. Notfall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Staatsnot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Großschadenslage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7" name="CustomShape 10"/>
          <p:cNvSpPr/>
          <p:nvPr/>
        </p:nvSpPr>
        <p:spPr>
          <a:xfrm>
            <a:off x="467640" y="5877360"/>
            <a:ext cx="8352720" cy="11869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de-DE" sz="2400">
                <a:solidFill>
                  <a:srgbClr val="000000"/>
                </a:solidFill>
                <a:latin typeface="Calibri"/>
              </a:rPr>
              <a:t>Nach einem Schlüsselwort spricht nur die Leitstelle, bzw. der Einsatzleiter und der der das Schlüsselwort benutzt hat!</a:t>
            </a:r>
            <a:endParaRPr/>
          </a:p>
        </p:txBody>
      </p:sp>
    </p:spTree>
  </p:cSld>
  <p:timing>
    <p:tnLst>
      <p:par>
        <p:cTn dur="indefinite" id="183" nodeType="tmRoot" restart="never">
          <p:childTnLst>
            <p:seq>
              <p:cTn dur="indefinite" id="184" nodeType="mainSeq">
                <p:childTnLst>
                  <p:par>
                    <p:cTn fill="hold" id="185">
                      <p:stCondLst>
                        <p:cond delay="indefinite"/>
                      </p:stCondLst>
                      <p:childTnLst>
                        <p:par>
                          <p:cTn fill="hold" id="186">
                            <p:stCondLst>
                              <p:cond delay="0"/>
                            </p:stCondLst>
                            <p:childTnLst>
                              <p:par>
                                <p:cTn fill="hold" id="18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9">
                      <p:stCondLst>
                        <p:cond delay="indefinite"/>
                      </p:stCondLst>
                      <p:childTnLst>
                        <p:par>
                          <p:cTn fill="hold" id="190">
                            <p:stCondLst>
                              <p:cond delay="0"/>
                            </p:stCondLst>
                            <p:childTnLst>
                              <p:par>
                                <p:cTn fill="hold" id="1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3">
                      <p:stCondLst>
                        <p:cond delay="indefinite"/>
                      </p:stCondLst>
                      <p:childTnLst>
                        <p:par>
                          <p:cTn fill="hold" id="194">
                            <p:stCondLst>
                              <p:cond delay="0"/>
                            </p:stCondLst>
                            <p:childTnLst>
                              <p:par>
                                <p:cTn fill="hold" id="1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Und nächste Woche: Praktisch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20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39640" y="1196640"/>
            <a:ext cx="8103600" cy="540216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Rechtliche Grundlagen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Bei jedem Funkgespräch ist Funkdisziplin einzuhalten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Alle Funkgespräche werden aufgezeichnet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Der Inhalt von Funkgesprächen unterliegt der Geheimhaltung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Bei Missachtung droht Entzug der Funklizenz</a:t>
            </a:r>
            <a:endParaRPr/>
          </a:p>
        </p:txBody>
      </p:sp>
    </p:spTree>
  </p:cSld>
  <p:timing>
    <p:tnLst>
      <p:par>
        <p:cTn dur="indefinite" id="68" nodeType="tmRoot" restart="never">
          <p:childTnLst>
            <p:seq>
              <p:cTn dur="indefinite" id="69" nodeType="mainSeq">
                <p:childTnLst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id="7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>
                      <p:stCondLst>
                        <p:cond delay="indefinite"/>
                      </p:stCondLst>
                      <p:childTnLst>
                        <p:par>
                          <p:cTn fill="hold" id="75">
                            <p:stCondLst>
                              <p:cond delay="0"/>
                            </p:stCondLst>
                            <p:childTnLst>
                              <p:par>
                                <p:cTn fill="hold" id="7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93" st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>
                      <p:stCondLst>
                        <p:cond delay="indefinite"/>
                      </p:stCondLst>
                      <p:childTnLst>
                        <p:par>
                          <p:cTn fill="hold" id="79">
                            <p:stCondLst>
                              <p:cond delay="0"/>
                            </p:stCondLst>
                            <p:childTnLst>
                              <p:par>
                                <p:cTn fill="hold" id="8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52" st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>
                      <p:stCondLst>
                        <p:cond delay="indefinite"/>
                      </p:stCondLst>
                      <p:childTnLst>
                        <p:par>
                          <p:cTn fill="hold" id="83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96" st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Funkrufnamen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Organisationskennwort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Ortsbezeichung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Standortkennzahl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Fahrzeugkennzahl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Personenbezeichung </a:t>
            </a:r>
            <a:r>
              <a:rPr lang="de-DE" sz="2400">
                <a:solidFill>
                  <a:srgbClr val="000000"/>
                </a:solidFill>
                <a:latin typeface="Calibri"/>
              </a:rPr>
              <a:t>(nur beim Einsatzstellenfunk)</a:t>
            </a:r>
            <a:endParaRPr/>
          </a:p>
        </p:txBody>
      </p:sp>
    </p:spTree>
  </p:cSld>
  <p:timing>
    <p:tnLst>
      <p:par>
        <p:cTn dur="indefinite" id="86" nodeType="tmRoot" restart="never">
          <p:childTnLst>
            <p:seq>
              <p:cTn dur="indefinite" id="87" nodeType="mainSeq">
                <p:childTnLst>
                  <p:par>
                    <p:cTn fill="hold" id="88">
                      <p:stCondLst>
                        <p:cond delay="indefinite"/>
                      </p:stCondLst>
                      <p:childTnLst>
                        <p:par>
                          <p:cTn fill="hold" id="89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>
                      <p:stCondLst>
                        <p:cond delay="indefinite"/>
                      </p:stCondLst>
                      <p:childTnLst>
                        <p:par>
                          <p:cTn fill="hold" id="93">
                            <p:stCondLst>
                              <p:cond delay="0"/>
                            </p:stCondLst>
                            <p:childTnLst>
                              <p:par>
                                <p:cTn fill="hold" id="9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7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id="9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4" st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0">
                      <p:stCondLst>
                        <p:cond delay="indefinite"/>
                      </p:stCondLst>
                      <p:childTnLst>
                        <p:par>
                          <p:cTn fill="hold" id="101">
                            <p:stCondLst>
                              <p:cond delay="0"/>
                            </p:stCondLst>
                            <p:childTnLst>
                              <p:par>
                                <p:cTn fill="hold" id="10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71" st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4">
                      <p:stCondLst>
                        <p:cond delay="indefinite"/>
                      </p:stCondLst>
                      <p:childTnLst>
                        <p:par>
                          <p:cTn fill="hold" id="105">
                            <p:stCondLst>
                              <p:cond delay="0"/>
                            </p:stCondLst>
                            <p:childTnLst>
                              <p:par>
                                <p:cTn fill="hold" id="10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20" st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Organisationskennwörter</a:t>
            </a:r>
            <a:endParaRPr/>
          </a:p>
        </p:txBody>
      </p:sp>
      <p:graphicFrame>
        <p:nvGraphicFramePr>
          <p:cNvPr id="115" name="Table 2"/>
          <p:cNvGraphicFramePr/>
          <p:nvPr/>
        </p:nvGraphicFramePr>
        <p:xfrm>
          <a:off x="457200" y="1600200"/>
          <a:ext cx="8506800" cy="4924800"/>
        </p:xfrm>
        <a:graphic>
          <a:graphicData uri="http://schemas.openxmlformats.org/drawingml/2006/table">
            <a:tbl>
              <a:tblPr/>
              <a:tblGrid>
                <a:gridCol w="4253400"/>
                <a:gridCol w="4253400"/>
              </a:tblGrid>
              <a:tr h="703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>
                          <a:solidFill>
                            <a:srgbClr val="ffffff"/>
                          </a:solidFill>
                          <a:latin typeface="Calibri"/>
                        </a:rPr>
                        <a:t>Organisation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>
                          <a:solidFill>
                            <a:srgbClr val="ffffff"/>
                          </a:solidFill>
                          <a:latin typeface="Calibri"/>
                        </a:rPr>
                        <a:t>Kennwort</a:t>
                      </a:r>
                      <a:endParaRPr/>
                    </a:p>
                  </a:txBody>
                  <a:tcPr/>
                </a:tc>
              </a:tr>
              <a:tr h="703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Feuerwehr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Florian</a:t>
                      </a:r>
                      <a:endParaRPr/>
                    </a:p>
                  </a:txBody>
                  <a:tcPr/>
                </a:tc>
              </a:tr>
              <a:tr h="703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Deutsches Rotes Kreuz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Rotkreuz</a:t>
                      </a:r>
                      <a:endParaRPr/>
                    </a:p>
                  </a:txBody>
                  <a:tcPr/>
                </a:tc>
              </a:tr>
              <a:tr h="703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Technisches Hilfswerk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Heros</a:t>
                      </a:r>
                      <a:endParaRPr/>
                    </a:p>
                  </a:txBody>
                  <a:tcPr/>
                </a:tc>
              </a:tr>
              <a:tr h="703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Rettungshubschrauber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Christoph</a:t>
                      </a:r>
                      <a:endParaRPr/>
                    </a:p>
                  </a:txBody>
                  <a:tcPr/>
                </a:tc>
              </a:tr>
              <a:tr h="703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DLRG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Pelikan</a:t>
                      </a:r>
                      <a:endParaRPr/>
                    </a:p>
                  </a:txBody>
                  <a:tcPr/>
                </a:tc>
              </a:tr>
              <a:tr h="7041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Leitstellen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Leitstelle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6" name="CustomShape 3"/>
          <p:cNvSpPr/>
          <p:nvPr/>
        </p:nvSpPr>
        <p:spPr>
          <a:xfrm>
            <a:off x="155520" y="-1028880"/>
            <a:ext cx="2133360" cy="214272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1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996000" y="2349000"/>
            <a:ext cx="605160" cy="607680"/>
          </a:xfrm>
          <a:prstGeom prst="rect">
            <a:avLst/>
          </a:prstGeom>
          <a:ln>
            <a:noFill/>
          </a:ln>
        </p:spPr>
      </p:pic>
      <p:pic>
        <p:nvPicPr>
          <p:cNvPr descr="" id="11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96000" y="3069000"/>
            <a:ext cx="605160" cy="605160"/>
          </a:xfrm>
          <a:prstGeom prst="rect">
            <a:avLst/>
          </a:prstGeom>
          <a:ln>
            <a:noFill/>
          </a:ln>
        </p:spPr>
      </p:pic>
      <p:pic>
        <p:nvPicPr>
          <p:cNvPr descr="" id="11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96000" y="3789000"/>
            <a:ext cx="605160" cy="597600"/>
          </a:xfrm>
          <a:prstGeom prst="rect">
            <a:avLst/>
          </a:prstGeom>
          <a:ln>
            <a:noFill/>
          </a:ln>
        </p:spPr>
      </p:pic>
      <p:pic>
        <p:nvPicPr>
          <p:cNvPr descr="" id="12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3899520" y="4548960"/>
            <a:ext cx="701280" cy="469800"/>
          </a:xfrm>
          <a:prstGeom prst="rect">
            <a:avLst/>
          </a:prstGeom>
          <a:ln>
            <a:noFill/>
          </a:ln>
        </p:spPr>
      </p:pic>
      <p:sp>
        <p:nvSpPr>
          <p:cNvPr id="121" name="CustomShape 4"/>
          <p:cNvSpPr/>
          <p:nvPr/>
        </p:nvSpPr>
        <p:spPr>
          <a:xfrm>
            <a:off x="155520" y="-716040"/>
            <a:ext cx="1828440" cy="150444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CustomShape 5"/>
          <p:cNvSpPr/>
          <p:nvPr/>
        </p:nvSpPr>
        <p:spPr>
          <a:xfrm>
            <a:off x="307800" y="-563400"/>
            <a:ext cx="1828440" cy="150444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23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3996000" y="5229360"/>
            <a:ext cx="605160" cy="53172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Ortsbezeichung und Standortkennzahl</a:t>
            </a:r>
            <a:endParaRPr/>
          </a:p>
        </p:txBody>
      </p:sp>
      <p:pic>
        <p:nvPicPr>
          <p:cNvPr descr="" id="12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9840" y="1772640"/>
            <a:ext cx="9074520" cy="359352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Fahrzeugkennzahlen</a:t>
            </a:r>
            <a:endParaRPr/>
          </a:p>
        </p:txBody>
      </p:sp>
      <p:graphicFrame>
        <p:nvGraphicFramePr>
          <p:cNvPr id="127" name="Table 2"/>
          <p:cNvGraphicFramePr/>
          <p:nvPr/>
        </p:nvGraphicFramePr>
        <p:xfrm>
          <a:off x="323640" y="1484640"/>
          <a:ext cx="8604000" cy="4388760"/>
        </p:xfrm>
        <a:graphic>
          <a:graphicData uri="http://schemas.openxmlformats.org/drawingml/2006/table">
            <a:tbl>
              <a:tblPr/>
              <a:tblGrid>
                <a:gridCol w="4302000"/>
                <a:gridCol w="4302000"/>
              </a:tblGrid>
              <a:tr h="360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>
                          <a:solidFill>
                            <a:srgbClr val="ffffff"/>
                          </a:solidFill>
                          <a:latin typeface="Calibri"/>
                        </a:rPr>
                        <a:t>Fahrzeug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>
                          <a:solidFill>
                            <a:srgbClr val="ffffff"/>
                          </a:solidFill>
                          <a:latin typeface="Calibri"/>
                        </a:rPr>
                        <a:t>Kennzahl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Leiter der Feuerwehr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Stellv. Leiter der Feuerwehr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Einsatzleitwagen 1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Mannschaftstransportfahrzeug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/>
                    </a:p>
                  </a:txBody>
                  <a:tcPr/>
                </a:tc>
              </a:tr>
              <a:tr h="628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Tanklöschfahrzeug &lt;=3000l Truppbesatzung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/>
                    </a:p>
                  </a:txBody>
                  <a:tcPr/>
                </a:tc>
              </a:tr>
              <a:tr h="628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Tanklöschfahrzeug &lt;=3000l Staffelbesatzung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Drehleiter mit Korb 23/12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Löschgruppenfahrzeug 8/6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Löschgruppenfahrzeug 16/12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Tragkraftspritzenfahrzeug-Wasser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/>
                    </a:p>
                  </a:txBody>
                  <a:tcPr/>
                </a:tc>
              </a:tr>
              <a:tr h="360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Rüstwagen 1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Fahrzeugkennzahlen</a:t>
            </a:r>
            <a:endParaRPr/>
          </a:p>
        </p:txBody>
      </p:sp>
      <p:graphicFrame>
        <p:nvGraphicFramePr>
          <p:cNvPr id="129" name="Table 2"/>
          <p:cNvGraphicFramePr/>
          <p:nvPr/>
        </p:nvGraphicFramePr>
        <p:xfrm>
          <a:off x="457200" y="1600200"/>
          <a:ext cx="8604000" cy="2925720"/>
        </p:xfrm>
        <a:graphic>
          <a:graphicData uri="http://schemas.openxmlformats.org/drawingml/2006/table">
            <a:tbl>
              <a:tblPr/>
              <a:tblGrid>
                <a:gridCol w="4302000"/>
                <a:gridCol w="4302000"/>
              </a:tblGrid>
              <a:tr h="3654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>
                          <a:solidFill>
                            <a:srgbClr val="ffffff"/>
                          </a:solidFill>
                          <a:latin typeface="Calibri"/>
                        </a:rPr>
                        <a:t>Fahrzeug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>
                          <a:solidFill>
                            <a:srgbClr val="ffffff"/>
                          </a:solidFill>
                          <a:latin typeface="Calibri"/>
                        </a:rPr>
                        <a:t>Kennzahl</a:t>
                      </a:r>
                      <a:endParaRPr/>
                    </a:p>
                  </a:txBody>
                  <a:tcPr/>
                </a:tc>
              </a:tr>
              <a:tr h="3654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Sonstiger Gerätewagen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/>
                    </a:p>
                  </a:txBody>
                  <a:tcPr/>
                </a:tc>
              </a:tr>
              <a:tr h="3654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Gerätewagen Licht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/>
                    </a:p>
                  </a:txBody>
                  <a:tcPr/>
                </a:tc>
              </a:tr>
              <a:tr h="3654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Gerätewagen Nachschub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  <a:endParaRPr/>
                    </a:p>
                  </a:txBody>
                  <a:tcPr/>
                </a:tc>
              </a:tr>
              <a:tr h="3654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Gerätewagen Strahlenspürtrupp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  <a:endParaRPr/>
                    </a:p>
                  </a:txBody>
                  <a:tcPr/>
                </a:tc>
              </a:tr>
              <a:tr h="3654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Notarzteinsatzfahrzeug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  <a:endParaRPr/>
                    </a:p>
                  </a:txBody>
                  <a:tcPr/>
                </a:tc>
              </a:tr>
              <a:tr h="3654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Rettungswagen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83(ständig besetzt) oder 84</a:t>
                      </a:r>
                      <a:endParaRPr/>
                    </a:p>
                  </a:txBody>
                  <a:tcPr/>
                </a:tc>
              </a:tr>
              <a:tr h="3679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Gerätewagen Sanität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Funkrufnamen</a:t>
            </a:r>
            <a:endParaRPr/>
          </a:p>
        </p:txBody>
      </p:sp>
      <p:pic>
        <p:nvPicPr>
          <p:cNvPr descr="" id="131" name="Inhaltsplatzhalt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1475640" y="1556640"/>
            <a:ext cx="6058440" cy="403884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1835640" y="5949360"/>
            <a:ext cx="5976360" cy="5778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de-DE" sz="3200">
                <a:solidFill>
                  <a:srgbClr val="000000"/>
                </a:solidFill>
                <a:latin typeface="Calibri"/>
              </a:rPr>
              <a:t>Florian Breuberg 2/21</a:t>
            </a:r>
            <a:endParaRPr/>
          </a:p>
        </p:txBody>
      </p:sp>
    </p:spTree>
  </p:cSld>
  <p:timing>
    <p:tnLst>
      <p:par>
        <p:cTn dur="indefinite" id="108" nodeType="tmRoot" restart="never">
          <p:childTnLst>
            <p:seq>
              <p:cTn dur="indefinite" id="109" nodeType="mainSeq">
                <p:childTnLst>
                  <p:par>
                    <p:cTn fill="hold" id="110">
                      <p:stCondLst>
                        <p:cond delay="indefinite"/>
                      </p:stCondLst>
                      <p:childTnLst>
                        <p:par>
                          <p:cTn fill="hold" id="111">
                            <p:stCondLst>
                              <p:cond delay="0"/>
                            </p:stCondLst>
                            <p:childTnLst>
                              <p:par>
                                <p:cTn fill="hold" id="11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