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9" r:id="rId25"/>
    <p:sldId id="280" r:id="rId26"/>
    <p:sldId id="281" r:id="rId27"/>
    <p:sldId id="282" r:id="rId28"/>
    <p:sldId id="277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ACB9B-87A9-4F36-BA89-6F2C46CCA570}" type="doc">
      <dgm:prSet loTypeId="urn:microsoft.com/office/officeart/2005/8/layout/p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8F6935-6404-4D80-87B0-716F2A7EAF5F}">
      <dgm:prSet phldrT="[Text]"/>
      <dgm:spPr/>
      <dgm:t>
        <a:bodyPr/>
        <a:lstStyle/>
        <a:p>
          <a:r>
            <a:rPr lang="de-DE" dirty="0" smtClean="0"/>
            <a:t>Mannschaft</a:t>
          </a:r>
          <a:endParaRPr lang="de-DE" dirty="0"/>
        </a:p>
      </dgm:t>
    </dgm:pt>
    <dgm:pt modelId="{F0115D20-C5BB-4CB0-8D33-90337F40B306}" type="parTrans" cxnId="{07E7EB70-FFCB-4DBA-8258-D0F3256C41FE}">
      <dgm:prSet/>
      <dgm:spPr/>
      <dgm:t>
        <a:bodyPr/>
        <a:lstStyle/>
        <a:p>
          <a:endParaRPr lang="de-DE"/>
        </a:p>
      </dgm:t>
    </dgm:pt>
    <dgm:pt modelId="{1DE07906-24EC-40A7-805F-C4D5B59D0BA3}" type="sibTrans" cxnId="{07E7EB70-FFCB-4DBA-8258-D0F3256C41FE}">
      <dgm:prSet/>
      <dgm:spPr/>
      <dgm:t>
        <a:bodyPr/>
        <a:lstStyle/>
        <a:p>
          <a:endParaRPr lang="de-DE"/>
        </a:p>
      </dgm:t>
    </dgm:pt>
    <dgm:pt modelId="{FA67E12F-CE0D-4C43-AD7E-286978E64DA7}">
      <dgm:prSet phldrT="[Text]"/>
      <dgm:spPr/>
      <dgm:t>
        <a:bodyPr/>
        <a:lstStyle/>
        <a:p>
          <a:r>
            <a:rPr lang="de-DE" dirty="0" smtClean="0"/>
            <a:t>Gerät</a:t>
          </a:r>
        </a:p>
      </dgm:t>
    </dgm:pt>
    <dgm:pt modelId="{5736F3D4-063C-4C3E-BE6E-3CABDC0B2C3B}" type="parTrans" cxnId="{DBAEE6FC-B17C-4EBD-88DC-0554F107EDA2}">
      <dgm:prSet/>
      <dgm:spPr/>
      <dgm:t>
        <a:bodyPr/>
        <a:lstStyle/>
        <a:p>
          <a:endParaRPr lang="de-DE"/>
        </a:p>
      </dgm:t>
    </dgm:pt>
    <dgm:pt modelId="{15904F41-F142-4CED-B5D7-D6FF1C5B8134}" type="sibTrans" cxnId="{DBAEE6FC-B17C-4EBD-88DC-0554F107EDA2}">
      <dgm:prSet/>
      <dgm:spPr/>
      <dgm:t>
        <a:bodyPr/>
        <a:lstStyle/>
        <a:p>
          <a:endParaRPr lang="de-DE"/>
        </a:p>
      </dgm:t>
    </dgm:pt>
    <dgm:pt modelId="{0DFE0E8A-C341-46BA-9679-580AA3749586}" type="pres">
      <dgm:prSet presAssocID="{6F1ACB9B-87A9-4F36-BA89-6F2C46CCA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1F4572D-C465-47F3-B97A-11913FB7C2B2}" type="pres">
      <dgm:prSet presAssocID="{478F6935-6404-4D80-87B0-716F2A7EAF5F}" presName="compNode" presStyleCnt="0"/>
      <dgm:spPr/>
    </dgm:pt>
    <dgm:pt modelId="{8F619CFD-C36B-46E2-9081-C8DE9213E4B4}" type="pres">
      <dgm:prSet presAssocID="{478F6935-6404-4D80-87B0-716F2A7EAF5F}" presName="pictRect" presStyleLbl="node1" presStyleIdx="0" presStyleCnt="2" custScaleX="96010" custScaleY="955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E0DE4AF-63BD-4213-94D9-7BD1AA259B46}" type="pres">
      <dgm:prSet presAssocID="{478F6935-6404-4D80-87B0-716F2A7EAF5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DC38F2-8D8E-4A0C-8B57-EA025AAB9B4B}" type="pres">
      <dgm:prSet presAssocID="{1DE07906-24EC-40A7-805F-C4D5B59D0BA3}" presName="sibTrans" presStyleLbl="sibTrans2D1" presStyleIdx="0" presStyleCnt="0"/>
      <dgm:spPr/>
      <dgm:t>
        <a:bodyPr/>
        <a:lstStyle/>
        <a:p>
          <a:endParaRPr lang="de-DE"/>
        </a:p>
      </dgm:t>
    </dgm:pt>
    <dgm:pt modelId="{55535513-29A5-4A51-9C89-5C4B282B98D9}" type="pres">
      <dgm:prSet presAssocID="{FA67E12F-CE0D-4C43-AD7E-286978E64DA7}" presName="compNode" presStyleCnt="0"/>
      <dgm:spPr/>
    </dgm:pt>
    <dgm:pt modelId="{09FAB84C-A9EA-4FEA-9089-4A222C4806E3}" type="pres">
      <dgm:prSet presAssocID="{FA67E12F-CE0D-4C43-AD7E-286978E64DA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7474770-9232-4368-BA74-94508690BEF9}" type="pres">
      <dgm:prSet presAssocID="{FA67E12F-CE0D-4C43-AD7E-286978E64DA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BAEE6FC-B17C-4EBD-88DC-0554F107EDA2}" srcId="{6F1ACB9B-87A9-4F36-BA89-6F2C46CCA570}" destId="{FA67E12F-CE0D-4C43-AD7E-286978E64DA7}" srcOrd="1" destOrd="0" parTransId="{5736F3D4-063C-4C3E-BE6E-3CABDC0B2C3B}" sibTransId="{15904F41-F142-4CED-B5D7-D6FF1C5B8134}"/>
    <dgm:cxn modelId="{5EE5FB94-9B63-41BA-85C5-3C04E0958BFB}" type="presOf" srcId="{478F6935-6404-4D80-87B0-716F2A7EAF5F}" destId="{FE0DE4AF-63BD-4213-94D9-7BD1AA259B46}" srcOrd="0" destOrd="0" presId="urn:microsoft.com/office/officeart/2005/8/layout/pList1"/>
    <dgm:cxn modelId="{07E7EB70-FFCB-4DBA-8258-D0F3256C41FE}" srcId="{6F1ACB9B-87A9-4F36-BA89-6F2C46CCA570}" destId="{478F6935-6404-4D80-87B0-716F2A7EAF5F}" srcOrd="0" destOrd="0" parTransId="{F0115D20-C5BB-4CB0-8D33-90337F40B306}" sibTransId="{1DE07906-24EC-40A7-805F-C4D5B59D0BA3}"/>
    <dgm:cxn modelId="{998BB12C-5B29-4454-979B-6BD9EC546F20}" type="presOf" srcId="{1DE07906-24EC-40A7-805F-C4D5B59D0BA3}" destId="{17DC38F2-8D8E-4A0C-8B57-EA025AAB9B4B}" srcOrd="0" destOrd="0" presId="urn:microsoft.com/office/officeart/2005/8/layout/pList1"/>
    <dgm:cxn modelId="{9DD0AE5A-0420-457B-A28F-53208328F5A4}" type="presOf" srcId="{6F1ACB9B-87A9-4F36-BA89-6F2C46CCA570}" destId="{0DFE0E8A-C341-46BA-9679-580AA3749586}" srcOrd="0" destOrd="0" presId="urn:microsoft.com/office/officeart/2005/8/layout/pList1"/>
    <dgm:cxn modelId="{2F57A776-FBE1-4F14-8FB2-57AFBA615060}" type="presOf" srcId="{FA67E12F-CE0D-4C43-AD7E-286978E64DA7}" destId="{57474770-9232-4368-BA74-94508690BEF9}" srcOrd="0" destOrd="0" presId="urn:microsoft.com/office/officeart/2005/8/layout/pList1"/>
    <dgm:cxn modelId="{7F667B7D-C43E-435D-A90E-8CE8E4A57D37}" type="presParOf" srcId="{0DFE0E8A-C341-46BA-9679-580AA3749586}" destId="{51F4572D-C465-47F3-B97A-11913FB7C2B2}" srcOrd="0" destOrd="0" presId="urn:microsoft.com/office/officeart/2005/8/layout/pList1"/>
    <dgm:cxn modelId="{BF28FB55-EA57-498A-B0E6-F58960BF978F}" type="presParOf" srcId="{51F4572D-C465-47F3-B97A-11913FB7C2B2}" destId="{8F619CFD-C36B-46E2-9081-C8DE9213E4B4}" srcOrd="0" destOrd="0" presId="urn:microsoft.com/office/officeart/2005/8/layout/pList1"/>
    <dgm:cxn modelId="{451F0317-4901-4469-A7C8-E5A59AF36AEF}" type="presParOf" srcId="{51F4572D-C465-47F3-B97A-11913FB7C2B2}" destId="{FE0DE4AF-63BD-4213-94D9-7BD1AA259B46}" srcOrd="1" destOrd="0" presId="urn:microsoft.com/office/officeart/2005/8/layout/pList1"/>
    <dgm:cxn modelId="{0E73279F-4785-4F82-9F9F-19B1C370A2EC}" type="presParOf" srcId="{0DFE0E8A-C341-46BA-9679-580AA3749586}" destId="{17DC38F2-8D8E-4A0C-8B57-EA025AAB9B4B}" srcOrd="1" destOrd="0" presId="urn:microsoft.com/office/officeart/2005/8/layout/pList1"/>
    <dgm:cxn modelId="{CA8C2D5B-77CF-4499-803F-D71A06103F7A}" type="presParOf" srcId="{0DFE0E8A-C341-46BA-9679-580AA3749586}" destId="{55535513-29A5-4A51-9C89-5C4B282B98D9}" srcOrd="2" destOrd="0" presId="urn:microsoft.com/office/officeart/2005/8/layout/pList1"/>
    <dgm:cxn modelId="{2752F655-167D-4B93-B746-D843249A345E}" type="presParOf" srcId="{55535513-29A5-4A51-9C89-5C4B282B98D9}" destId="{09FAB84C-A9EA-4FEA-9089-4A222C4806E3}" srcOrd="0" destOrd="0" presId="urn:microsoft.com/office/officeart/2005/8/layout/pList1"/>
    <dgm:cxn modelId="{481C8D41-C884-45B9-AD44-B806FC3ADF0E}" type="presParOf" srcId="{55535513-29A5-4A51-9C89-5C4B282B98D9}" destId="{57474770-9232-4368-BA74-94508690BEF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FB228-13A5-4C93-8DF5-DF384AA649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0A80107-29E6-48C1-A84A-A7CAC30CD76B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GF</a:t>
          </a:r>
          <a:endParaRPr lang="de-DE" sz="1600" dirty="0">
            <a:solidFill>
              <a:schemeClr val="tx1"/>
            </a:solidFill>
          </a:endParaRPr>
        </a:p>
      </dgm:t>
    </dgm:pt>
    <dgm:pt modelId="{7ECE2238-FA20-4F97-9023-5737BF2AA3F9}" type="parTrans" cxnId="{5984552A-8E9B-4EB1-A6AC-33FEF397F6B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B4591B8B-D9FC-4A73-B0E7-B5D7C3A3295D}" type="sibTrans" cxnId="{5984552A-8E9B-4EB1-A6AC-33FEF397F6B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BA671235-209C-4427-B928-692DA2DA668B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Bestimmt die Aufstellung des Fahrzeuges</a:t>
          </a:r>
          <a:endParaRPr lang="de-DE" sz="1600" dirty="0">
            <a:solidFill>
              <a:schemeClr val="tx1"/>
            </a:solidFill>
          </a:endParaRPr>
        </a:p>
      </dgm:t>
    </dgm:pt>
    <dgm:pt modelId="{FB170976-4289-4105-BDF7-28C331616C43}" type="parTrans" cxnId="{CB771B1D-0414-47F7-9FD7-2738CF41FDA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FAF75026-AFD0-4C07-B202-41645B854D45}" type="sibTrans" cxnId="{CB771B1D-0414-47F7-9FD7-2738CF41FDA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59F1D338-E4BC-4AC1-A404-8DC90D0E518B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Erkundet und gibt den Einsatzbefehl</a:t>
          </a:r>
          <a:endParaRPr lang="de-DE" sz="1600" dirty="0">
            <a:solidFill>
              <a:schemeClr val="tx1"/>
            </a:solidFill>
          </a:endParaRPr>
        </a:p>
      </dgm:t>
    </dgm:pt>
    <dgm:pt modelId="{103BABA7-2626-40D0-A704-526C44B145A5}" type="parTrans" cxnId="{050C9638-8981-4417-A8A1-1F79149E4D8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75FD8C90-DE2C-48AB-AE32-12C253F935CD}" type="sibTrans" cxnId="{050C9638-8981-4417-A8A1-1F79149E4D8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ADEEA522-EDE1-4039-A773-91F12EF5A51E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MA</a:t>
          </a:r>
          <a:endParaRPr lang="de-DE" sz="1600" dirty="0">
            <a:solidFill>
              <a:schemeClr val="tx1"/>
            </a:solidFill>
          </a:endParaRPr>
        </a:p>
      </dgm:t>
    </dgm:pt>
    <dgm:pt modelId="{A59D387C-5FEC-42B2-A90B-5CC00BFF8E7D}" type="parTrans" cxnId="{18A41A87-2D15-4AD7-9EC2-25F0D95BCAA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4AACB0D6-1878-43FB-9B46-8B37FD2B7C87}" type="sibTrans" cxnId="{18A41A87-2D15-4AD7-9EC2-25F0D95BCAA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5678F48C-4127-47E9-B52D-3B3BE0704E45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Sichert Einsatzstelle</a:t>
          </a:r>
          <a:endParaRPr lang="de-DE" sz="1600" dirty="0">
            <a:solidFill>
              <a:schemeClr val="tx1"/>
            </a:solidFill>
          </a:endParaRPr>
        </a:p>
      </dgm:t>
    </dgm:pt>
    <dgm:pt modelId="{7DA00AFE-DFE0-4BF3-8B29-36DA5E4CD1AF}" type="parTrans" cxnId="{AA80F25F-4D8A-4E95-81FA-56A3B305234B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52F3076-C6D6-495F-965F-1625357BCD5F}" type="sibTrans" cxnId="{AA80F25F-4D8A-4E95-81FA-56A3B305234B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1AF3FE93-42D7-45CC-9884-8F8C48D7DE4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Unterstützt bei der Entnahme von Geräten</a:t>
          </a:r>
          <a:endParaRPr lang="de-DE" sz="1600" dirty="0">
            <a:solidFill>
              <a:schemeClr val="tx1"/>
            </a:solidFill>
          </a:endParaRPr>
        </a:p>
      </dgm:t>
    </dgm:pt>
    <dgm:pt modelId="{49CA433F-A819-408F-85F6-5386351201CE}" type="parTrans" cxnId="{32E36C0D-5C36-49B9-8C94-585D4255FF3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81254E04-80E8-4346-80CF-E8F301999BAA}" type="sibTrans" cxnId="{32E36C0D-5C36-49B9-8C94-585D4255FF3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7E57E1F-C19C-42DC-8131-F4F7F264DF8F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ME</a:t>
          </a:r>
          <a:endParaRPr lang="de-DE" sz="1600" dirty="0">
            <a:solidFill>
              <a:schemeClr val="tx1"/>
            </a:solidFill>
          </a:endParaRPr>
        </a:p>
      </dgm:t>
    </dgm:pt>
    <dgm:pt modelId="{BD958431-2770-4D38-84B5-3C56C24A375B}" type="parTrans" cxnId="{9AF23990-765A-4B04-B95F-61C0C39C1D5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6763230-F4E8-404F-BBB5-D420619555B3}" type="sibTrans" cxnId="{9AF23990-765A-4B04-B95F-61C0C39C1D5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AD8CB228-F2B0-488C-B803-30E8BB63E04F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Übernimmt spezielle Aufgaben</a:t>
          </a:r>
          <a:endParaRPr lang="de-DE" sz="1600" dirty="0">
            <a:solidFill>
              <a:schemeClr val="tx1"/>
            </a:solidFill>
          </a:endParaRPr>
        </a:p>
      </dgm:t>
    </dgm:pt>
    <dgm:pt modelId="{EBA76365-CE54-49D8-9576-5180BC6FA99B}" type="parTrans" cxnId="{ED097B45-80E5-426A-8A9A-A7011800E0B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2E316445-3A9C-4F33-82B0-3697787FF135}" type="sibTrans" cxnId="{ED097B45-80E5-426A-8A9A-A7011800E0B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10FAFFC-4700-49CC-A68D-A9ECDA992CF0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Macht die Pumpe Einsatzbereit</a:t>
          </a:r>
          <a:endParaRPr lang="de-DE" sz="1600" dirty="0">
            <a:solidFill>
              <a:schemeClr val="tx1"/>
            </a:solidFill>
          </a:endParaRPr>
        </a:p>
      </dgm:t>
    </dgm:pt>
    <dgm:pt modelId="{EC3E7BC9-C414-4E48-83B5-52120FDF7F5D}" type="parTrans" cxnId="{2E4851A4-16C4-433C-BDFA-A939143BDDC9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21B50B70-B9E4-43CD-8D87-90E16126F1C0}" type="sibTrans" cxnId="{2E4851A4-16C4-433C-BDFA-A939143BDDC9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5E9149A0-C660-4DF0-B5CB-CBE35C9BCB31}" type="pres">
      <dgm:prSet presAssocID="{D15FB228-13A5-4C93-8DF5-DF384AA649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DD44EC8-4C65-43CB-B2C1-62020D60306B}" type="pres">
      <dgm:prSet presAssocID="{60A80107-29E6-48C1-A84A-A7CAC30CD76B}" presName="composite" presStyleCnt="0"/>
      <dgm:spPr/>
    </dgm:pt>
    <dgm:pt modelId="{7F10D582-FEDB-41E6-9A92-2A827B4B87C4}" type="pres">
      <dgm:prSet presAssocID="{60A80107-29E6-48C1-A84A-A7CAC30CD7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29553A-E85B-4A90-A5C6-6330C9F3F139}" type="pres">
      <dgm:prSet presAssocID="{60A80107-29E6-48C1-A84A-A7CAC30CD7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4C08C2-7441-4F58-8869-243A046E07A0}" type="pres">
      <dgm:prSet presAssocID="{B4591B8B-D9FC-4A73-B0E7-B5D7C3A3295D}" presName="sp" presStyleCnt="0"/>
      <dgm:spPr/>
    </dgm:pt>
    <dgm:pt modelId="{9D0F754F-FFFB-42EF-B4C3-C1922479AB31}" type="pres">
      <dgm:prSet presAssocID="{ADEEA522-EDE1-4039-A773-91F12EF5A51E}" presName="composite" presStyleCnt="0"/>
      <dgm:spPr/>
    </dgm:pt>
    <dgm:pt modelId="{076DAE65-60E2-412D-A65D-CF5E04C44DC2}" type="pres">
      <dgm:prSet presAssocID="{ADEEA522-EDE1-4039-A773-91F12EF5A5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3D728C-5309-49B5-A50F-ABDD219ECEA3}" type="pres">
      <dgm:prSet presAssocID="{ADEEA522-EDE1-4039-A773-91F12EF5A5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4869A6-EFAB-4D0A-87F8-1F22D43F8BEC}" type="pres">
      <dgm:prSet presAssocID="{4AACB0D6-1878-43FB-9B46-8B37FD2B7C87}" presName="sp" presStyleCnt="0"/>
      <dgm:spPr/>
    </dgm:pt>
    <dgm:pt modelId="{EE4737D5-9FE4-46E2-B033-DCA674E60EBD}" type="pres">
      <dgm:prSet presAssocID="{C7E57E1F-C19C-42DC-8131-F4F7F264DF8F}" presName="composite" presStyleCnt="0"/>
      <dgm:spPr/>
    </dgm:pt>
    <dgm:pt modelId="{89A22C38-48B2-44BE-A357-D2D3FD51D930}" type="pres">
      <dgm:prSet presAssocID="{C7E57E1F-C19C-42DC-8131-F4F7F264DF8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44FFDB-B8BC-4F1C-BAB3-0FADA05CC41C}" type="pres">
      <dgm:prSet presAssocID="{C7E57E1F-C19C-42DC-8131-F4F7F264DF8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FA918F-95A3-42AB-ACFF-78FBA86F196B}" type="presOf" srcId="{C10FAFFC-4700-49CC-A68D-A9ECDA992CF0}" destId="{693D728C-5309-49B5-A50F-ABDD219ECEA3}" srcOrd="0" destOrd="2" presId="urn:microsoft.com/office/officeart/2005/8/layout/chevron2"/>
    <dgm:cxn modelId="{406E2BF6-5EBF-4F55-89C6-40304BBB6AF4}" type="presOf" srcId="{5678F48C-4127-47E9-B52D-3B3BE0704E45}" destId="{693D728C-5309-49B5-A50F-ABDD219ECEA3}" srcOrd="0" destOrd="0" presId="urn:microsoft.com/office/officeart/2005/8/layout/chevron2"/>
    <dgm:cxn modelId="{32E36C0D-5C36-49B9-8C94-585D4255FF36}" srcId="{ADEEA522-EDE1-4039-A773-91F12EF5A51E}" destId="{1AF3FE93-42D7-45CC-9884-8F8C48D7DE46}" srcOrd="1" destOrd="0" parTransId="{49CA433F-A819-408F-85F6-5386351201CE}" sibTransId="{81254E04-80E8-4346-80CF-E8F301999BAA}"/>
    <dgm:cxn modelId="{05131C9B-D21D-48CC-8613-5545CA44B648}" type="presOf" srcId="{D15FB228-13A5-4C93-8DF5-DF384AA6496B}" destId="{5E9149A0-C660-4DF0-B5CB-CBE35C9BCB31}" srcOrd="0" destOrd="0" presId="urn:microsoft.com/office/officeart/2005/8/layout/chevron2"/>
    <dgm:cxn modelId="{2E4851A4-16C4-433C-BDFA-A939143BDDC9}" srcId="{ADEEA522-EDE1-4039-A773-91F12EF5A51E}" destId="{C10FAFFC-4700-49CC-A68D-A9ECDA992CF0}" srcOrd="2" destOrd="0" parTransId="{EC3E7BC9-C414-4E48-83B5-52120FDF7F5D}" sibTransId="{21B50B70-B9E4-43CD-8D87-90E16126F1C0}"/>
    <dgm:cxn modelId="{AA80F25F-4D8A-4E95-81FA-56A3B305234B}" srcId="{ADEEA522-EDE1-4039-A773-91F12EF5A51E}" destId="{5678F48C-4127-47E9-B52D-3B3BE0704E45}" srcOrd="0" destOrd="0" parTransId="{7DA00AFE-DFE0-4BF3-8B29-36DA5E4CD1AF}" sibTransId="{652F3076-C6D6-495F-965F-1625357BCD5F}"/>
    <dgm:cxn modelId="{BDD205B6-0069-43D3-AE6E-9784878A18C2}" type="presOf" srcId="{ADEEA522-EDE1-4039-A773-91F12EF5A51E}" destId="{076DAE65-60E2-412D-A65D-CF5E04C44DC2}" srcOrd="0" destOrd="0" presId="urn:microsoft.com/office/officeart/2005/8/layout/chevron2"/>
    <dgm:cxn modelId="{79894E78-B482-4FD8-AB44-A3FD10F89319}" type="presOf" srcId="{59F1D338-E4BC-4AC1-A404-8DC90D0E518B}" destId="{ED29553A-E85B-4A90-A5C6-6330C9F3F139}" srcOrd="0" destOrd="1" presId="urn:microsoft.com/office/officeart/2005/8/layout/chevron2"/>
    <dgm:cxn modelId="{3B6C1FA4-B8CA-43DC-9EAA-DB35F2EBCCC4}" type="presOf" srcId="{1AF3FE93-42D7-45CC-9884-8F8C48D7DE46}" destId="{693D728C-5309-49B5-A50F-ABDD219ECEA3}" srcOrd="0" destOrd="1" presId="urn:microsoft.com/office/officeart/2005/8/layout/chevron2"/>
    <dgm:cxn modelId="{050C9638-8981-4417-A8A1-1F79149E4D8D}" srcId="{60A80107-29E6-48C1-A84A-A7CAC30CD76B}" destId="{59F1D338-E4BC-4AC1-A404-8DC90D0E518B}" srcOrd="1" destOrd="0" parTransId="{103BABA7-2626-40D0-A704-526C44B145A5}" sibTransId="{75FD8C90-DE2C-48AB-AE32-12C253F935CD}"/>
    <dgm:cxn modelId="{9AF23990-765A-4B04-B95F-61C0C39C1D5E}" srcId="{D15FB228-13A5-4C93-8DF5-DF384AA6496B}" destId="{C7E57E1F-C19C-42DC-8131-F4F7F264DF8F}" srcOrd="2" destOrd="0" parTransId="{BD958431-2770-4D38-84B5-3C56C24A375B}" sibTransId="{C6763230-F4E8-404F-BBB5-D420619555B3}"/>
    <dgm:cxn modelId="{199D8F8D-FAF5-4514-8149-9BCF4E99E20F}" type="presOf" srcId="{60A80107-29E6-48C1-A84A-A7CAC30CD76B}" destId="{7F10D582-FEDB-41E6-9A92-2A827B4B87C4}" srcOrd="0" destOrd="0" presId="urn:microsoft.com/office/officeart/2005/8/layout/chevron2"/>
    <dgm:cxn modelId="{F0122287-03E1-4BAB-8C4D-8A6E89BDCF13}" type="presOf" srcId="{C7E57E1F-C19C-42DC-8131-F4F7F264DF8F}" destId="{89A22C38-48B2-44BE-A357-D2D3FD51D930}" srcOrd="0" destOrd="0" presId="urn:microsoft.com/office/officeart/2005/8/layout/chevron2"/>
    <dgm:cxn modelId="{ED097B45-80E5-426A-8A9A-A7011800E0BD}" srcId="{C7E57E1F-C19C-42DC-8131-F4F7F264DF8F}" destId="{AD8CB228-F2B0-488C-B803-30E8BB63E04F}" srcOrd="0" destOrd="0" parTransId="{EBA76365-CE54-49D8-9576-5180BC6FA99B}" sibTransId="{2E316445-3A9C-4F33-82B0-3697787FF135}"/>
    <dgm:cxn modelId="{18A41A87-2D15-4AD7-9EC2-25F0D95BCAA7}" srcId="{D15FB228-13A5-4C93-8DF5-DF384AA6496B}" destId="{ADEEA522-EDE1-4039-A773-91F12EF5A51E}" srcOrd="1" destOrd="0" parTransId="{A59D387C-5FEC-42B2-A90B-5CC00BFF8E7D}" sibTransId="{4AACB0D6-1878-43FB-9B46-8B37FD2B7C87}"/>
    <dgm:cxn modelId="{CB771B1D-0414-47F7-9FD7-2738CF41FDA7}" srcId="{60A80107-29E6-48C1-A84A-A7CAC30CD76B}" destId="{BA671235-209C-4427-B928-692DA2DA668B}" srcOrd="0" destOrd="0" parTransId="{FB170976-4289-4105-BDF7-28C331616C43}" sibTransId="{FAF75026-AFD0-4C07-B202-41645B854D45}"/>
    <dgm:cxn modelId="{A7F070F5-66AA-4698-A3D0-37EB96FCB6BF}" type="presOf" srcId="{BA671235-209C-4427-B928-692DA2DA668B}" destId="{ED29553A-E85B-4A90-A5C6-6330C9F3F139}" srcOrd="0" destOrd="0" presId="urn:microsoft.com/office/officeart/2005/8/layout/chevron2"/>
    <dgm:cxn modelId="{5984552A-8E9B-4EB1-A6AC-33FEF397F6BD}" srcId="{D15FB228-13A5-4C93-8DF5-DF384AA6496B}" destId="{60A80107-29E6-48C1-A84A-A7CAC30CD76B}" srcOrd="0" destOrd="0" parTransId="{7ECE2238-FA20-4F97-9023-5737BF2AA3F9}" sibTransId="{B4591B8B-D9FC-4A73-B0E7-B5D7C3A3295D}"/>
    <dgm:cxn modelId="{EE03E870-B7D0-41B0-BD91-49E070F28719}" type="presOf" srcId="{AD8CB228-F2B0-488C-B803-30E8BB63E04F}" destId="{4344FFDB-B8BC-4F1C-BAB3-0FADA05CC41C}" srcOrd="0" destOrd="0" presId="urn:microsoft.com/office/officeart/2005/8/layout/chevron2"/>
    <dgm:cxn modelId="{2DDA74EA-1AE1-4799-B61D-C4BF1313C031}" type="presParOf" srcId="{5E9149A0-C660-4DF0-B5CB-CBE35C9BCB31}" destId="{6DD44EC8-4C65-43CB-B2C1-62020D60306B}" srcOrd="0" destOrd="0" presId="urn:microsoft.com/office/officeart/2005/8/layout/chevron2"/>
    <dgm:cxn modelId="{6F5FE197-3DAB-46A8-A6CD-1A5F49B8070E}" type="presParOf" srcId="{6DD44EC8-4C65-43CB-B2C1-62020D60306B}" destId="{7F10D582-FEDB-41E6-9A92-2A827B4B87C4}" srcOrd="0" destOrd="0" presId="urn:microsoft.com/office/officeart/2005/8/layout/chevron2"/>
    <dgm:cxn modelId="{9729C171-C0D9-43E9-A547-E7CFCC265FAB}" type="presParOf" srcId="{6DD44EC8-4C65-43CB-B2C1-62020D60306B}" destId="{ED29553A-E85B-4A90-A5C6-6330C9F3F139}" srcOrd="1" destOrd="0" presId="urn:microsoft.com/office/officeart/2005/8/layout/chevron2"/>
    <dgm:cxn modelId="{A16E08E9-14D4-4DA5-8C78-FD6B98F1A3DF}" type="presParOf" srcId="{5E9149A0-C660-4DF0-B5CB-CBE35C9BCB31}" destId="{774C08C2-7441-4F58-8869-243A046E07A0}" srcOrd="1" destOrd="0" presId="urn:microsoft.com/office/officeart/2005/8/layout/chevron2"/>
    <dgm:cxn modelId="{2AF2129C-558D-412E-8B1B-43C5A544CAD0}" type="presParOf" srcId="{5E9149A0-C660-4DF0-B5CB-CBE35C9BCB31}" destId="{9D0F754F-FFFB-42EF-B4C3-C1922479AB31}" srcOrd="2" destOrd="0" presId="urn:microsoft.com/office/officeart/2005/8/layout/chevron2"/>
    <dgm:cxn modelId="{9F1931F5-CE88-4BD4-92BE-692E9AF7FF32}" type="presParOf" srcId="{9D0F754F-FFFB-42EF-B4C3-C1922479AB31}" destId="{076DAE65-60E2-412D-A65D-CF5E04C44DC2}" srcOrd="0" destOrd="0" presId="urn:microsoft.com/office/officeart/2005/8/layout/chevron2"/>
    <dgm:cxn modelId="{54E4B443-7F34-47D9-B4FB-6999EFD55513}" type="presParOf" srcId="{9D0F754F-FFFB-42EF-B4C3-C1922479AB31}" destId="{693D728C-5309-49B5-A50F-ABDD219ECEA3}" srcOrd="1" destOrd="0" presId="urn:microsoft.com/office/officeart/2005/8/layout/chevron2"/>
    <dgm:cxn modelId="{03A111C1-64D0-4126-A69D-076ABCB8764F}" type="presParOf" srcId="{5E9149A0-C660-4DF0-B5CB-CBE35C9BCB31}" destId="{7C4869A6-EFAB-4D0A-87F8-1F22D43F8BEC}" srcOrd="3" destOrd="0" presId="urn:microsoft.com/office/officeart/2005/8/layout/chevron2"/>
    <dgm:cxn modelId="{FC05BDA6-3B79-4B11-BB48-1F07A5B8C60F}" type="presParOf" srcId="{5E9149A0-C660-4DF0-B5CB-CBE35C9BCB31}" destId="{EE4737D5-9FE4-46E2-B033-DCA674E60EBD}" srcOrd="4" destOrd="0" presId="urn:microsoft.com/office/officeart/2005/8/layout/chevron2"/>
    <dgm:cxn modelId="{F56179E3-74B0-4E98-9278-C74B6C92B9BD}" type="presParOf" srcId="{EE4737D5-9FE4-46E2-B033-DCA674E60EBD}" destId="{89A22C38-48B2-44BE-A357-D2D3FD51D930}" srcOrd="0" destOrd="0" presId="urn:microsoft.com/office/officeart/2005/8/layout/chevron2"/>
    <dgm:cxn modelId="{CFB3AFD1-42DB-44B8-BF4D-F4063C739B52}" type="presParOf" srcId="{EE4737D5-9FE4-46E2-B033-DCA674E60EBD}" destId="{4344FFDB-B8BC-4F1C-BAB3-0FADA05CC4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9C157-2890-4489-8E44-85761062E2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FEAF2FF-5984-4896-91AF-70064918DEB2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AT</a:t>
          </a:r>
          <a:endParaRPr lang="de-DE" dirty="0">
            <a:solidFill>
              <a:schemeClr val="tx1"/>
            </a:solidFill>
          </a:endParaRPr>
        </a:p>
      </dgm:t>
    </dgm:pt>
    <dgm:pt modelId="{A257D146-C4F8-4A70-A61E-ACE03095F631}" type="parTrans" cxnId="{D88C39B0-6E46-4700-8E46-6685FF310D6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AC03D9D-3934-4A27-9A0D-684EBA385E9D}" type="sibTrans" cxnId="{D88C39B0-6E46-4700-8E46-6685FF310D6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B959C7E-B60C-4654-9F37-564C27601430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Setzt den Verteiler</a:t>
          </a:r>
          <a:endParaRPr lang="de-DE" dirty="0">
            <a:solidFill>
              <a:schemeClr val="tx1"/>
            </a:solidFill>
          </a:endParaRPr>
        </a:p>
      </dgm:t>
    </dgm:pt>
    <dgm:pt modelId="{ED7402F4-ECEC-4A43-9928-58CCD4AA77D0}" type="parTrans" cxnId="{F390053C-BD89-45DC-B9A2-A8B194C816C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6A4BFD8-202C-4DF1-90BA-0B98CA37B830}" type="sibTrans" cxnId="{F390053C-BD89-45DC-B9A2-A8B194C816C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F65F1F6-EE4A-4E15-AB32-78EB1B7FAA04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Bei fest angekuppeltem B-Schlauch verlegt er diesen und gibt den Befehl „Verteiler Wasser marsch!“</a:t>
          </a:r>
          <a:endParaRPr lang="de-DE" dirty="0">
            <a:solidFill>
              <a:schemeClr val="tx1"/>
            </a:solidFill>
          </a:endParaRPr>
        </a:p>
      </dgm:t>
    </dgm:pt>
    <dgm:pt modelId="{A3525026-C3EC-4813-BAD2-7157E150A460}" type="parTrans" cxnId="{F30C549E-C67A-42DB-BB20-C59CEB4A2D8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2BA07BF-ED09-4E30-8C93-976799ACDA06}" type="sibTrans" cxnId="{F30C549E-C67A-42DB-BB20-C59CEB4A2D8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D898261-C8DB-4959-B7BC-B737B64BFD5B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WT</a:t>
          </a:r>
          <a:endParaRPr lang="de-DE" dirty="0">
            <a:solidFill>
              <a:schemeClr val="tx1"/>
            </a:solidFill>
          </a:endParaRPr>
        </a:p>
      </dgm:t>
    </dgm:pt>
    <dgm:pt modelId="{BC429B71-7E48-4E5C-B6A8-2F33F8CE4E12}" type="parTrans" cxnId="{F8D03CDC-5508-4937-9D11-69C0EC955E0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D85AC9A-17EA-4ABF-847F-8751669B965B}" type="sibTrans" cxnId="{F8D03CDC-5508-4937-9D11-69C0EC955E0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B709BF6-D8A1-4B1B-B0F5-1B098E9C60E5}">
      <dgm:prSet phldrT="[Text]" custT="1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Verlegt die Schlauchleitung vom Fahrzeug zum Verteiler und gibt den Befehl „Wasser </a:t>
          </a:r>
          <a:r>
            <a:rPr lang="de-DE" sz="1600" dirty="0" smtClean="0">
              <a:solidFill>
                <a:schemeClr val="tx1"/>
              </a:solidFill>
            </a:rPr>
            <a:t>Marsch</a:t>
          </a:r>
          <a:r>
            <a:rPr lang="de-DE" sz="1400" dirty="0" smtClean="0">
              <a:solidFill>
                <a:schemeClr val="tx1"/>
              </a:solidFill>
            </a:rPr>
            <a:t>!“</a:t>
          </a:r>
          <a:endParaRPr lang="de-DE" sz="1400" dirty="0">
            <a:solidFill>
              <a:schemeClr val="tx1"/>
            </a:solidFill>
          </a:endParaRPr>
        </a:p>
      </dgm:t>
    </dgm:pt>
    <dgm:pt modelId="{30CD8601-0876-4810-92C0-CBAAE768F30B}" type="parTrans" cxnId="{4585E7E3-8910-4356-B291-6A913D3F15F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A7A1F19-43C9-43A1-AE5A-48FD92728068}" type="sibTrans" cxnId="{4585E7E3-8910-4356-B291-6A913D3F15F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B23AB97-8C2F-48EA-AD56-86F3E7A1B195}">
      <dgm:prSet phldrT="[Text]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Verlegt die Schlauchleitung  von der Wasserentnahmestelle zum Fahrzeug</a:t>
          </a:r>
          <a:endParaRPr lang="de-DE" sz="1400" dirty="0">
            <a:solidFill>
              <a:schemeClr val="tx1"/>
            </a:solidFill>
          </a:endParaRPr>
        </a:p>
      </dgm:t>
    </dgm:pt>
    <dgm:pt modelId="{B2AF41F4-DE06-447C-9A9B-938E3A9E03F6}" type="parTrans" cxnId="{0E5F7CF8-DF69-4C3D-B075-D278AC198F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CC57267-7B24-49D5-A9ED-C1C1160CFF2E}" type="sibTrans" cxnId="{0E5F7CF8-DF69-4C3D-B075-D278AC198F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17EFEE8-3E71-40CE-9861-A41E59477ACE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ST</a:t>
          </a:r>
          <a:endParaRPr lang="de-DE" dirty="0">
            <a:solidFill>
              <a:schemeClr val="tx1"/>
            </a:solidFill>
          </a:endParaRPr>
        </a:p>
      </dgm:t>
    </dgm:pt>
    <dgm:pt modelId="{15373FDF-D6FC-4F1E-B79C-B404337FA2A4}" type="parTrans" cxnId="{731789B3-EF02-4CC4-B9A1-A367640B28B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41EFD82-CDF5-4474-8890-4C0855996A56}" type="sibTrans" cxnId="{731789B3-EF02-4CC4-B9A1-A367640B28B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178F94D-6B48-4278-A626-F00E454974C5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Legt C- Schläuche am Verteiler bereit</a:t>
          </a:r>
          <a:endParaRPr lang="de-DE" dirty="0">
            <a:solidFill>
              <a:schemeClr val="tx1"/>
            </a:solidFill>
          </a:endParaRPr>
        </a:p>
      </dgm:t>
    </dgm:pt>
    <dgm:pt modelId="{A9D2DA5D-9036-430F-A6C7-D3CAD9121FAA}" type="parTrans" cxnId="{9B349E59-FAE5-4C90-A8BC-8B6B054E15C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E16F0B9-493B-4FA3-A9F2-E0C1AF6852AE}" type="sibTrans" cxnId="{9B349E59-FAE5-4C90-A8BC-8B6B054E15C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206E07A-2943-4740-B79E-FC5C146776DC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Bedient den Verteiler</a:t>
          </a:r>
          <a:endParaRPr lang="de-DE" dirty="0">
            <a:solidFill>
              <a:schemeClr val="tx1"/>
            </a:solidFill>
          </a:endParaRPr>
        </a:p>
      </dgm:t>
    </dgm:pt>
    <dgm:pt modelId="{80A36D48-8989-436C-8B45-B90F1AD63EFC}" type="parTrans" cxnId="{2D0AB689-9E44-499A-B1B0-86BDF49E3A5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2B537CB-8405-4FD3-BBEE-433BE0729642}" type="sibTrans" cxnId="{2D0AB689-9E44-499A-B1B0-86BDF49E3A5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A5FBBC2-D193-4CC0-8E60-55E16A556E43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Legt C- Schläuche am Verteiler Bereit</a:t>
          </a:r>
          <a:endParaRPr lang="de-DE" dirty="0">
            <a:solidFill>
              <a:schemeClr val="tx1"/>
            </a:solidFill>
          </a:endParaRPr>
        </a:p>
      </dgm:t>
    </dgm:pt>
    <dgm:pt modelId="{A1A167CE-F5CA-488B-B666-DECFCA51FC83}" type="parTrans" cxnId="{A4F66D23-131A-4643-ACDB-4CA2B2F4E63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DA93E76-1415-4C39-9C7C-3DF278B2C511}" type="sibTrans" cxnId="{A4F66D23-131A-4643-ACDB-4CA2B2F4E63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1CCD29D-A758-4203-ACEB-4DD47F026B2E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Widerholt den Befehl</a:t>
          </a:r>
          <a:endParaRPr lang="de-DE" dirty="0">
            <a:solidFill>
              <a:schemeClr val="tx1"/>
            </a:solidFill>
          </a:endParaRPr>
        </a:p>
      </dgm:t>
    </dgm:pt>
    <dgm:pt modelId="{56891991-2A38-422E-9B31-B0D3466FDAB8}" type="parTrans" cxnId="{C5C520F0-1DE6-4542-801C-769EA1DA651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7014004-0176-42F8-A1F2-CE59651E113C}" type="sibTrans" cxnId="{C5C520F0-1DE6-4542-801C-769EA1DA651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33888E6-79D3-4B9A-B9DA-CB1DB7E9EBB4}">
      <dgm:prSet phldrT="[Text]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Meldet sich beim Einheitsführer</a:t>
          </a:r>
          <a:endParaRPr lang="de-DE" sz="1400" dirty="0">
            <a:solidFill>
              <a:schemeClr val="tx1"/>
            </a:solidFill>
          </a:endParaRPr>
        </a:p>
      </dgm:t>
    </dgm:pt>
    <dgm:pt modelId="{B44670C6-42B3-40E3-8E58-F3A3689DF65C}" type="parTrans" cxnId="{561BB19F-D52F-44A7-9C53-E323103FE3B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F6C3EA5-5DC6-403B-BB0F-1CBB48B86652}" type="sibTrans" cxnId="{561BB19F-D52F-44A7-9C53-E323103FE3B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00BC01D-A401-4429-A664-0867C1B654A5}">
      <dgm:prSet phldrT="[Text]"/>
      <dgm:spPr/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Bei offenem Gewässer kuppelt er die Saugleitung (Führer bestimmt die Anzahl der Schläuche)</a:t>
          </a:r>
          <a:endParaRPr lang="de-DE" sz="1400" dirty="0">
            <a:solidFill>
              <a:schemeClr val="tx1"/>
            </a:solidFill>
          </a:endParaRPr>
        </a:p>
      </dgm:t>
    </dgm:pt>
    <dgm:pt modelId="{641B0A2E-B4AC-47BF-990D-307FF67B742C}" type="parTrans" cxnId="{0601C83D-EC29-4199-AE8C-ADDE94EAEFA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AAAC1EA-77FD-452F-BEE5-56AEDBCE54ED}" type="sibTrans" cxnId="{0601C83D-EC29-4199-AE8C-ADDE94EAEFA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82978F9-5ACC-456B-934A-A98989EB258C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Bei offenem Gewässer unterstützt er beim kuppeln der Saugleitung</a:t>
          </a:r>
          <a:endParaRPr lang="de-DE" dirty="0">
            <a:solidFill>
              <a:schemeClr val="tx1"/>
            </a:solidFill>
          </a:endParaRPr>
        </a:p>
      </dgm:t>
    </dgm:pt>
    <dgm:pt modelId="{FDB86B6A-81D5-4CAF-B353-50F9713D3718}" type="parTrans" cxnId="{D7B912CF-E4E6-44E1-88DF-EB1F00059DE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FFE3F4D-306C-4252-9243-B48808CF0AC1}" type="sibTrans" cxnId="{D7B912CF-E4E6-44E1-88DF-EB1F00059DE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60783AA-16D6-487C-9374-04EE13FE5FAF}" type="pres">
      <dgm:prSet presAssocID="{DB09C157-2890-4489-8E44-85761062E2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77DFDFB-D033-4D2C-B3D8-5DCDA8F546F3}" type="pres">
      <dgm:prSet presAssocID="{7FEAF2FF-5984-4896-91AF-70064918DEB2}" presName="composite" presStyleCnt="0"/>
      <dgm:spPr/>
    </dgm:pt>
    <dgm:pt modelId="{F3942653-B161-4BF3-8731-A1D7FEB319AB}" type="pres">
      <dgm:prSet presAssocID="{7FEAF2FF-5984-4896-91AF-70064918DEB2}" presName="parentText" presStyleLbl="alignNode1" presStyleIdx="0" presStyleCnt="3" custScaleY="10993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19248C-EF2E-4D8D-B571-FC34CA9D6C4F}" type="pres">
      <dgm:prSet presAssocID="{7FEAF2FF-5984-4896-91AF-70064918DEB2}" presName="descendantText" presStyleLbl="alignAcc1" presStyleIdx="0" presStyleCnt="3" custScaleY="1183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6EB428-4AFB-42F7-B019-B797BBB626C7}" type="pres">
      <dgm:prSet presAssocID="{0AC03D9D-3934-4A27-9A0D-684EBA385E9D}" presName="sp" presStyleCnt="0"/>
      <dgm:spPr/>
    </dgm:pt>
    <dgm:pt modelId="{17AC506E-0564-4DF0-8E28-229725E689E5}" type="pres">
      <dgm:prSet presAssocID="{0D898261-C8DB-4959-B7BC-B737B64BFD5B}" presName="composite" presStyleCnt="0"/>
      <dgm:spPr/>
    </dgm:pt>
    <dgm:pt modelId="{EACC20E9-EAD2-4D0D-848C-69E1B719550A}" type="pres">
      <dgm:prSet presAssocID="{0D898261-C8DB-4959-B7BC-B737B64BFD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D3173E-7C3B-4B33-860A-7F293FC2D176}" type="pres">
      <dgm:prSet presAssocID="{0D898261-C8DB-4959-B7BC-B737B64BFD5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152489-F1F4-425F-BAC4-19EA9941ACBA}" type="pres">
      <dgm:prSet presAssocID="{AD85AC9A-17EA-4ABF-847F-8751669B965B}" presName="sp" presStyleCnt="0"/>
      <dgm:spPr/>
    </dgm:pt>
    <dgm:pt modelId="{194AFE2B-8A25-4458-92F3-4A17A085256C}" type="pres">
      <dgm:prSet presAssocID="{617EFEE8-3E71-40CE-9861-A41E59477ACE}" presName="composite" presStyleCnt="0"/>
      <dgm:spPr/>
    </dgm:pt>
    <dgm:pt modelId="{21AE33A8-9BC6-4498-9E6A-3D10DF93BBEB}" type="pres">
      <dgm:prSet presAssocID="{617EFEE8-3E71-40CE-9861-A41E59477A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453910-F663-4993-A4A0-095B70CAD1B7}" type="pres">
      <dgm:prSet presAssocID="{617EFEE8-3E71-40CE-9861-A41E59477A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9F1D67-5A1B-4CF3-9E8D-C5B6B818862A}" type="presOf" srcId="{FB959C7E-B60C-4654-9F37-564C27601430}" destId="{1519248C-EF2E-4D8D-B571-FC34CA9D6C4F}" srcOrd="0" destOrd="1" presId="urn:microsoft.com/office/officeart/2005/8/layout/chevron2"/>
    <dgm:cxn modelId="{4585E7E3-8910-4356-B291-6A913D3F15FD}" srcId="{0D898261-C8DB-4959-B7BC-B737B64BFD5B}" destId="{1B709BF6-D8A1-4B1B-B0F5-1B098E9C60E5}" srcOrd="1" destOrd="0" parTransId="{30CD8601-0876-4810-92C0-CBAAE768F30B}" sibTransId="{DA7A1F19-43C9-43A1-AE5A-48FD92728068}"/>
    <dgm:cxn modelId="{0601C83D-EC29-4199-AE8C-ADDE94EAEFAC}" srcId="{0D898261-C8DB-4959-B7BC-B737B64BFD5B}" destId="{200BC01D-A401-4429-A664-0867C1B654A5}" srcOrd="0" destOrd="0" parTransId="{641B0A2E-B4AC-47BF-990D-307FF67B742C}" sibTransId="{8AAAC1EA-77FD-452F-BEE5-56AEDBCE54ED}"/>
    <dgm:cxn modelId="{A4F66D23-131A-4643-ACDB-4CA2B2F4E63A}" srcId="{7FEAF2FF-5984-4896-91AF-70064918DEB2}" destId="{2A5FBBC2-D193-4CC0-8E60-55E16A556E43}" srcOrd="3" destOrd="0" parTransId="{A1A167CE-F5CA-488B-B666-DECFCA51FC83}" sibTransId="{ADA93E76-1415-4C39-9C7C-3DF278B2C511}"/>
    <dgm:cxn modelId="{D7B912CF-E4E6-44E1-88DF-EB1F00059DE6}" srcId="{617EFEE8-3E71-40CE-9861-A41E59477ACE}" destId="{D82978F9-5ACC-456B-934A-A98989EB258C}" srcOrd="0" destOrd="0" parTransId="{FDB86B6A-81D5-4CAF-B353-50F9713D3718}" sibTransId="{7FFE3F4D-306C-4252-9243-B48808CF0AC1}"/>
    <dgm:cxn modelId="{9E74B6B8-E0A7-4671-81E2-0B95819623D1}" type="presOf" srcId="{E178F94D-6B48-4278-A626-F00E454974C5}" destId="{5B453910-F663-4993-A4A0-095B70CAD1B7}" srcOrd="0" destOrd="1" presId="urn:microsoft.com/office/officeart/2005/8/layout/chevron2"/>
    <dgm:cxn modelId="{C5ED5145-F1B4-47F6-A44A-8849C4C380A5}" type="presOf" srcId="{833888E6-79D3-4B9A-B9DA-CB1DB7E9EBB4}" destId="{D4D3173E-7C3B-4B33-860A-7F293FC2D176}" srcOrd="0" destOrd="3" presId="urn:microsoft.com/office/officeart/2005/8/layout/chevron2"/>
    <dgm:cxn modelId="{0E5F7CF8-DF69-4C3D-B075-D278AC198F3D}" srcId="{0D898261-C8DB-4959-B7BC-B737B64BFD5B}" destId="{BB23AB97-8C2F-48EA-AD56-86F3E7A1B195}" srcOrd="2" destOrd="0" parTransId="{B2AF41F4-DE06-447C-9A9B-938E3A9E03F6}" sibTransId="{DCC57267-7B24-49D5-A9ED-C1C1160CFF2E}"/>
    <dgm:cxn modelId="{2D0AB689-9E44-499A-B1B0-86BDF49E3A5D}" srcId="{617EFEE8-3E71-40CE-9861-A41E59477ACE}" destId="{B206E07A-2943-4740-B79E-FC5C146776DC}" srcOrd="2" destOrd="0" parTransId="{80A36D48-8989-436C-8B45-B90F1AD63EFC}" sibTransId="{E2B537CB-8405-4FD3-BBEE-433BE0729642}"/>
    <dgm:cxn modelId="{D88C39B0-6E46-4700-8E46-6685FF310D6E}" srcId="{DB09C157-2890-4489-8E44-85761062E2D8}" destId="{7FEAF2FF-5984-4896-91AF-70064918DEB2}" srcOrd="0" destOrd="0" parTransId="{A257D146-C4F8-4A70-A61E-ACE03095F631}" sibTransId="{0AC03D9D-3934-4A27-9A0D-684EBA385E9D}"/>
    <dgm:cxn modelId="{B87F7486-7584-42C7-8DE2-57BAACFEA5B3}" type="presOf" srcId="{2A5FBBC2-D193-4CC0-8E60-55E16A556E43}" destId="{1519248C-EF2E-4D8D-B571-FC34CA9D6C4F}" srcOrd="0" destOrd="3" presId="urn:microsoft.com/office/officeart/2005/8/layout/chevron2"/>
    <dgm:cxn modelId="{F390053C-BD89-45DC-B9A2-A8B194C816CC}" srcId="{7FEAF2FF-5984-4896-91AF-70064918DEB2}" destId="{FB959C7E-B60C-4654-9F37-564C27601430}" srcOrd="1" destOrd="0" parTransId="{ED7402F4-ECEC-4A43-9928-58CCD4AA77D0}" sibTransId="{E6A4BFD8-202C-4DF1-90BA-0B98CA37B830}"/>
    <dgm:cxn modelId="{02E79636-7A8E-49EA-A7E8-04D911DC6CA4}" type="presOf" srcId="{200BC01D-A401-4429-A664-0867C1B654A5}" destId="{D4D3173E-7C3B-4B33-860A-7F293FC2D176}" srcOrd="0" destOrd="0" presId="urn:microsoft.com/office/officeart/2005/8/layout/chevron2"/>
    <dgm:cxn modelId="{EC43EA82-FB00-47EC-992E-1C99E84530B8}" type="presOf" srcId="{D82978F9-5ACC-456B-934A-A98989EB258C}" destId="{5B453910-F663-4993-A4A0-095B70CAD1B7}" srcOrd="0" destOrd="0" presId="urn:microsoft.com/office/officeart/2005/8/layout/chevron2"/>
    <dgm:cxn modelId="{F0F8789C-4B27-4E26-AE35-BB646013EBA5}" type="presOf" srcId="{BB23AB97-8C2F-48EA-AD56-86F3E7A1B195}" destId="{D4D3173E-7C3B-4B33-860A-7F293FC2D176}" srcOrd="0" destOrd="2" presId="urn:microsoft.com/office/officeart/2005/8/layout/chevron2"/>
    <dgm:cxn modelId="{F8D03CDC-5508-4937-9D11-69C0EC955E0D}" srcId="{DB09C157-2890-4489-8E44-85761062E2D8}" destId="{0D898261-C8DB-4959-B7BC-B737B64BFD5B}" srcOrd="1" destOrd="0" parTransId="{BC429B71-7E48-4E5C-B6A8-2F33F8CE4E12}" sibTransId="{AD85AC9A-17EA-4ABF-847F-8751669B965B}"/>
    <dgm:cxn modelId="{731789B3-EF02-4CC4-B9A1-A367640B28B0}" srcId="{DB09C157-2890-4489-8E44-85761062E2D8}" destId="{617EFEE8-3E71-40CE-9861-A41E59477ACE}" srcOrd="2" destOrd="0" parTransId="{15373FDF-D6FC-4F1E-B79C-B404337FA2A4}" sibTransId="{241EFD82-CDF5-4474-8890-4C0855996A56}"/>
    <dgm:cxn modelId="{8721F04C-4E6C-4FF1-9697-A9ACAD5BB672}" type="presOf" srcId="{B206E07A-2943-4740-B79E-FC5C146776DC}" destId="{5B453910-F663-4993-A4A0-095B70CAD1B7}" srcOrd="0" destOrd="2" presId="urn:microsoft.com/office/officeart/2005/8/layout/chevron2"/>
    <dgm:cxn modelId="{58540F7E-2D80-400A-BA40-E4F8A3F31F09}" type="presOf" srcId="{617EFEE8-3E71-40CE-9861-A41E59477ACE}" destId="{21AE33A8-9BC6-4498-9E6A-3D10DF93BBEB}" srcOrd="0" destOrd="0" presId="urn:microsoft.com/office/officeart/2005/8/layout/chevron2"/>
    <dgm:cxn modelId="{F30C549E-C67A-42DB-BB20-C59CEB4A2D81}" srcId="{7FEAF2FF-5984-4896-91AF-70064918DEB2}" destId="{9F65F1F6-EE4A-4E15-AB32-78EB1B7FAA04}" srcOrd="2" destOrd="0" parTransId="{A3525026-C3EC-4813-BAD2-7157E150A460}" sibTransId="{42BA07BF-ED09-4E30-8C93-976799ACDA06}"/>
    <dgm:cxn modelId="{9B349E59-FAE5-4C90-A8BC-8B6B054E15C3}" srcId="{617EFEE8-3E71-40CE-9861-A41E59477ACE}" destId="{E178F94D-6B48-4278-A626-F00E454974C5}" srcOrd="1" destOrd="0" parTransId="{A9D2DA5D-9036-430F-A6C7-D3CAD9121FAA}" sibTransId="{CE16F0B9-493B-4FA3-A9F2-E0C1AF6852AE}"/>
    <dgm:cxn modelId="{C5C520F0-1DE6-4542-801C-769EA1DA6519}" srcId="{7FEAF2FF-5984-4896-91AF-70064918DEB2}" destId="{A1CCD29D-A758-4203-ACEB-4DD47F026B2E}" srcOrd="0" destOrd="0" parTransId="{56891991-2A38-422E-9B31-B0D3466FDAB8}" sibTransId="{97014004-0176-42F8-A1F2-CE59651E113C}"/>
    <dgm:cxn modelId="{9E7D3887-7F23-4D1F-83C2-26DBC2F04EFA}" type="presOf" srcId="{9F65F1F6-EE4A-4E15-AB32-78EB1B7FAA04}" destId="{1519248C-EF2E-4D8D-B571-FC34CA9D6C4F}" srcOrd="0" destOrd="2" presId="urn:microsoft.com/office/officeart/2005/8/layout/chevron2"/>
    <dgm:cxn modelId="{AC7CA7D8-6A3A-4A0D-B041-4CCCC48D6D60}" type="presOf" srcId="{DB09C157-2890-4489-8E44-85761062E2D8}" destId="{D60783AA-16D6-487C-9374-04EE13FE5FAF}" srcOrd="0" destOrd="0" presId="urn:microsoft.com/office/officeart/2005/8/layout/chevron2"/>
    <dgm:cxn modelId="{B4F2CBE0-F6EA-4756-AE86-6841C0A31E95}" type="presOf" srcId="{A1CCD29D-A758-4203-ACEB-4DD47F026B2E}" destId="{1519248C-EF2E-4D8D-B571-FC34CA9D6C4F}" srcOrd="0" destOrd="0" presId="urn:microsoft.com/office/officeart/2005/8/layout/chevron2"/>
    <dgm:cxn modelId="{81EF71FD-3967-40D9-8D4A-589AD2F58F3B}" type="presOf" srcId="{1B709BF6-D8A1-4B1B-B0F5-1B098E9C60E5}" destId="{D4D3173E-7C3B-4B33-860A-7F293FC2D176}" srcOrd="0" destOrd="1" presId="urn:microsoft.com/office/officeart/2005/8/layout/chevron2"/>
    <dgm:cxn modelId="{E90DFC20-0E20-40B2-AF62-EC6D1AAA4BF2}" type="presOf" srcId="{7FEAF2FF-5984-4896-91AF-70064918DEB2}" destId="{F3942653-B161-4BF3-8731-A1D7FEB319AB}" srcOrd="0" destOrd="0" presId="urn:microsoft.com/office/officeart/2005/8/layout/chevron2"/>
    <dgm:cxn modelId="{A5E2DFD7-AF28-4FFF-9311-CF45553DE39A}" type="presOf" srcId="{0D898261-C8DB-4959-B7BC-B737B64BFD5B}" destId="{EACC20E9-EAD2-4D0D-848C-69E1B719550A}" srcOrd="0" destOrd="0" presId="urn:microsoft.com/office/officeart/2005/8/layout/chevron2"/>
    <dgm:cxn modelId="{561BB19F-D52F-44A7-9C53-E323103FE3B5}" srcId="{0D898261-C8DB-4959-B7BC-B737B64BFD5B}" destId="{833888E6-79D3-4B9A-B9DA-CB1DB7E9EBB4}" srcOrd="3" destOrd="0" parTransId="{B44670C6-42B3-40E3-8E58-F3A3689DF65C}" sibTransId="{8F6C3EA5-5DC6-403B-BB0F-1CBB48B86652}"/>
    <dgm:cxn modelId="{10FE563E-C54B-48C3-8FA3-405494BB61A6}" type="presParOf" srcId="{D60783AA-16D6-487C-9374-04EE13FE5FAF}" destId="{F77DFDFB-D033-4D2C-B3D8-5DCDA8F546F3}" srcOrd="0" destOrd="0" presId="urn:microsoft.com/office/officeart/2005/8/layout/chevron2"/>
    <dgm:cxn modelId="{5976335F-2EAC-41D2-8DF8-5D5A3B9EC4FC}" type="presParOf" srcId="{F77DFDFB-D033-4D2C-B3D8-5DCDA8F546F3}" destId="{F3942653-B161-4BF3-8731-A1D7FEB319AB}" srcOrd="0" destOrd="0" presId="urn:microsoft.com/office/officeart/2005/8/layout/chevron2"/>
    <dgm:cxn modelId="{F7595BDC-02E4-4023-99A0-F6F69B2F9396}" type="presParOf" srcId="{F77DFDFB-D033-4D2C-B3D8-5DCDA8F546F3}" destId="{1519248C-EF2E-4D8D-B571-FC34CA9D6C4F}" srcOrd="1" destOrd="0" presId="urn:microsoft.com/office/officeart/2005/8/layout/chevron2"/>
    <dgm:cxn modelId="{B0DD2CBA-6F6D-4BBB-AF25-F24C16EDB68F}" type="presParOf" srcId="{D60783AA-16D6-487C-9374-04EE13FE5FAF}" destId="{6E6EB428-4AFB-42F7-B019-B797BBB626C7}" srcOrd="1" destOrd="0" presId="urn:microsoft.com/office/officeart/2005/8/layout/chevron2"/>
    <dgm:cxn modelId="{6A96383E-B39E-4B3E-94EB-70D2A0DCF80A}" type="presParOf" srcId="{D60783AA-16D6-487C-9374-04EE13FE5FAF}" destId="{17AC506E-0564-4DF0-8E28-229725E689E5}" srcOrd="2" destOrd="0" presId="urn:microsoft.com/office/officeart/2005/8/layout/chevron2"/>
    <dgm:cxn modelId="{99E2AF5D-7F60-4615-82AE-FD1BDA2BAABC}" type="presParOf" srcId="{17AC506E-0564-4DF0-8E28-229725E689E5}" destId="{EACC20E9-EAD2-4D0D-848C-69E1B719550A}" srcOrd="0" destOrd="0" presId="urn:microsoft.com/office/officeart/2005/8/layout/chevron2"/>
    <dgm:cxn modelId="{F236027F-5A5C-46A9-8832-FB01B8983444}" type="presParOf" srcId="{17AC506E-0564-4DF0-8E28-229725E689E5}" destId="{D4D3173E-7C3B-4B33-860A-7F293FC2D176}" srcOrd="1" destOrd="0" presId="urn:microsoft.com/office/officeart/2005/8/layout/chevron2"/>
    <dgm:cxn modelId="{2D03755A-FEC7-4645-B80A-3DBED22E29FA}" type="presParOf" srcId="{D60783AA-16D6-487C-9374-04EE13FE5FAF}" destId="{4D152489-F1F4-425F-BAC4-19EA9941ACBA}" srcOrd="3" destOrd="0" presId="urn:microsoft.com/office/officeart/2005/8/layout/chevron2"/>
    <dgm:cxn modelId="{541C1981-7065-49B0-A982-0D36F0A57981}" type="presParOf" srcId="{D60783AA-16D6-487C-9374-04EE13FE5FAF}" destId="{194AFE2B-8A25-4458-92F3-4A17A085256C}" srcOrd="4" destOrd="0" presId="urn:microsoft.com/office/officeart/2005/8/layout/chevron2"/>
    <dgm:cxn modelId="{36156850-0978-40DB-99F5-31C1941ECB22}" type="presParOf" srcId="{194AFE2B-8A25-4458-92F3-4A17A085256C}" destId="{21AE33A8-9BC6-4498-9E6A-3D10DF93BBEB}" srcOrd="0" destOrd="0" presId="urn:microsoft.com/office/officeart/2005/8/layout/chevron2"/>
    <dgm:cxn modelId="{E7386881-81F4-4133-A507-91C9EB3519D6}" type="presParOf" srcId="{194AFE2B-8A25-4458-92F3-4A17A085256C}" destId="{5B453910-F663-4993-A4A0-095B70CAD1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4EBDE-9E12-4648-A535-5B21F6010E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797030C-56C7-498D-A718-1D46935FF9C1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AT</a:t>
          </a:r>
          <a:endParaRPr lang="de-DE" dirty="0">
            <a:solidFill>
              <a:schemeClr val="tx1"/>
            </a:solidFill>
          </a:endParaRPr>
        </a:p>
      </dgm:t>
    </dgm:pt>
    <dgm:pt modelId="{64255956-9D3B-485B-9A5D-6CBBF1E58F54}" type="parTrans" cxnId="{55A29A51-69F9-45EC-AC79-2BC124ADF0B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B1013B2-3530-430D-B11F-A29DD29BD229}" type="sibTrans" cxnId="{55A29A51-69F9-45EC-AC79-2BC124ADF0B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D4A38FA-1368-41D3-BAEF-FF251C9664B0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Kuppelt den C- Schlauch an den Verteiler an und verlegt seine C- Leitung vom Verteiler zum Strahlrohr </a:t>
          </a:r>
          <a:endParaRPr lang="de-DE" dirty="0">
            <a:solidFill>
              <a:schemeClr val="tx1"/>
            </a:solidFill>
          </a:endParaRPr>
        </a:p>
      </dgm:t>
    </dgm:pt>
    <dgm:pt modelId="{E89762A9-748C-438F-8724-6EAB1FDE32BF}" type="parTrans" cxnId="{E05AFD03-65F2-42BA-A3DB-44D5C884D29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000F36A-B362-4CDC-B21D-08C60A180F3E}" type="sibTrans" cxnId="{E05AFD03-65F2-42BA-A3DB-44D5C884D29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AF4353F-3266-4058-99BC-6AB5D6855D56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Wenn ein Schlauchtrupp frei ist, nimmt er sein Strahlrohr und wartet auf diesen</a:t>
          </a:r>
          <a:endParaRPr lang="de-DE" dirty="0">
            <a:solidFill>
              <a:schemeClr val="tx1"/>
            </a:solidFill>
          </a:endParaRPr>
        </a:p>
      </dgm:t>
    </dgm:pt>
    <dgm:pt modelId="{C3679DE8-3D0D-47CC-846A-54C5B9BE4C23}" type="parTrans" cxnId="{FDC83B86-F8A4-4287-A410-96010E6DD81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3135A77-27BC-4C11-9839-E4B1575242F1}" type="sibTrans" cxnId="{FDC83B86-F8A4-4287-A410-96010E6DD81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08AD6C7-5C31-4C5E-8E99-1119C83BF8F6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WT</a:t>
          </a:r>
          <a:endParaRPr lang="de-DE" dirty="0">
            <a:solidFill>
              <a:schemeClr val="tx1"/>
            </a:solidFill>
          </a:endParaRPr>
        </a:p>
      </dgm:t>
    </dgm:pt>
    <dgm:pt modelId="{4217784D-6ADC-4CC8-B2AB-3A705D2CA4F6}" type="parTrans" cxnId="{7A1B1C8D-F278-4172-80B2-A7F0E2EA1DE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9DAA782-5828-4926-88D6-3E01DEB58E4C}" type="sibTrans" cxnId="{7A1B1C8D-F278-4172-80B2-A7F0E2EA1DE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C994046-8068-4BDB-9BCF-BC785AC576FB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Wird beim Atemschutzeinsatz zum Sicherheitstrupp</a:t>
          </a:r>
          <a:endParaRPr lang="de-DE" dirty="0">
            <a:solidFill>
              <a:schemeClr val="tx1"/>
            </a:solidFill>
          </a:endParaRPr>
        </a:p>
      </dgm:t>
    </dgm:pt>
    <dgm:pt modelId="{C6568C50-099F-4273-9DF8-5EEEA8174B6F}" type="parTrans" cxnId="{6699E113-BF62-4CC6-899A-24CC61357C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ABEB5C1-25AC-4F81-AEFD-47718C262A0E}" type="sibTrans" cxnId="{6699E113-BF62-4CC6-899A-24CC61357C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E2818CC-896F-4474-BBE6-58297332690F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Übernimmt andere Aufgaben, zum Beispiel Vornahme des 2. Rohrs</a:t>
          </a:r>
          <a:endParaRPr lang="de-DE" dirty="0">
            <a:solidFill>
              <a:schemeClr val="tx1"/>
            </a:solidFill>
          </a:endParaRPr>
        </a:p>
      </dgm:t>
    </dgm:pt>
    <dgm:pt modelId="{3ADEFA53-DA45-4F32-8A4E-6737ED3B3562}" type="parTrans" cxnId="{78BC0002-8E63-4BCF-A847-1D0D5809185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521816B-D1B1-43FE-ACE8-41828CB5C3E3}" type="sibTrans" cxnId="{78BC0002-8E63-4BCF-A847-1D0D5809185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8418547-020F-48B9-9F7C-89FE475555E1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ST</a:t>
          </a:r>
          <a:endParaRPr lang="de-DE" dirty="0">
            <a:solidFill>
              <a:schemeClr val="tx1"/>
            </a:solidFill>
          </a:endParaRPr>
        </a:p>
      </dgm:t>
    </dgm:pt>
    <dgm:pt modelId="{5A816516-D9E5-428C-AB1D-16D1A8B7CE26}" type="parTrans" cxnId="{F14EEAE1-9ECE-4990-B8FE-212798C24F0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311F9E4-D86D-4901-AC6D-2E320BD7AF30}" type="sibTrans" cxnId="{F14EEAE1-9ECE-4990-B8FE-212798C24F0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C82A571-23CF-4282-9962-037A8E3FD717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Verlegt die Schlauchleitungen für Angriffs- und Wassertrupp</a:t>
          </a:r>
          <a:endParaRPr lang="de-DE" dirty="0">
            <a:solidFill>
              <a:schemeClr val="tx1"/>
            </a:solidFill>
          </a:endParaRPr>
        </a:p>
      </dgm:t>
    </dgm:pt>
    <dgm:pt modelId="{30E54B67-25ED-44E4-8159-61AC682E4EEA}" type="parTrans" cxnId="{951DF84B-0735-437C-BDB8-895F6BF766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1157ECA-A335-419D-9CB9-3205CB31A7F2}" type="sibTrans" cxnId="{951DF84B-0735-437C-BDB8-895F6BF766C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5520E55-C5B4-4AFE-A696-F5D455055580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Danach bedient er den Verteiler  oder übernimmt andere Aufgaben, zum Beispiel Vornahme des 3. Rohrs</a:t>
          </a:r>
          <a:endParaRPr lang="de-DE" dirty="0">
            <a:solidFill>
              <a:schemeClr val="tx1"/>
            </a:solidFill>
          </a:endParaRPr>
        </a:p>
      </dgm:t>
    </dgm:pt>
    <dgm:pt modelId="{6E1D7DA6-E43C-4F06-8578-3F7DA8F3545E}" type="parTrans" cxnId="{C01DA027-930A-44C8-A921-80EEAED0FD1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9DFE826-F7F9-49E2-BE1E-DCD528A213D4}" type="sibTrans" cxnId="{C01DA027-930A-44C8-A921-80EEAED0FD1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9604163-1FEE-4208-AD20-0EB186310849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ME</a:t>
          </a:r>
          <a:endParaRPr lang="de-DE" dirty="0">
            <a:solidFill>
              <a:schemeClr val="tx1"/>
            </a:solidFill>
          </a:endParaRPr>
        </a:p>
      </dgm:t>
    </dgm:pt>
    <dgm:pt modelId="{BCDCC444-00DE-4412-90E1-BDB0A22BCB5E}" type="parTrans" cxnId="{29F11AC0-0337-492F-BEFF-9775F1B585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55F1D61-2179-416D-A43E-B35FDA3A6419}" type="sibTrans" cxnId="{29F11AC0-0337-492F-BEFF-9775F1B585F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6AE5145-AC58-4F96-8CD9-15FE243DD77C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Übernimmt besondere Aufgaben, besetzt in der Regel den Verteiler</a:t>
          </a:r>
          <a:endParaRPr lang="de-DE" dirty="0">
            <a:solidFill>
              <a:schemeClr val="tx1"/>
            </a:solidFill>
          </a:endParaRPr>
        </a:p>
      </dgm:t>
    </dgm:pt>
    <dgm:pt modelId="{7A95293E-443F-42B6-85D9-1F9C47333624}" type="parTrans" cxnId="{71553D68-351E-4F1B-A56E-55F034B2A4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37D2435-ABB7-41FA-B8D9-079052B28218}" type="sibTrans" cxnId="{71553D68-351E-4F1B-A56E-55F034B2A43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521144A-77F7-4D7D-87E8-6AB58328CB04}" type="pres">
      <dgm:prSet presAssocID="{F524EBDE-9E12-4648-A535-5B21F6010E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CDCE86-1A5A-4526-B519-357747BA4860}" type="pres">
      <dgm:prSet presAssocID="{F797030C-56C7-498D-A718-1D46935FF9C1}" presName="composite" presStyleCnt="0"/>
      <dgm:spPr/>
    </dgm:pt>
    <dgm:pt modelId="{255F91EF-BD29-4D2A-91AB-CE4A387ECBB0}" type="pres">
      <dgm:prSet presAssocID="{F797030C-56C7-498D-A718-1D46935FF9C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8E5F06-E016-41E8-9274-89B9A315EBDF}" type="pres">
      <dgm:prSet presAssocID="{F797030C-56C7-498D-A718-1D46935FF9C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8F4061-65C7-4946-8AB1-3EC0E9609EC8}" type="pres">
      <dgm:prSet presAssocID="{CB1013B2-3530-430D-B11F-A29DD29BD229}" presName="sp" presStyleCnt="0"/>
      <dgm:spPr/>
    </dgm:pt>
    <dgm:pt modelId="{3F39CCCD-F9D0-4437-9CD3-1A2453B99D59}" type="pres">
      <dgm:prSet presAssocID="{608AD6C7-5C31-4C5E-8E99-1119C83BF8F6}" presName="composite" presStyleCnt="0"/>
      <dgm:spPr/>
    </dgm:pt>
    <dgm:pt modelId="{A6A30B04-677D-457A-AAE3-E2F8E1F46BB8}" type="pres">
      <dgm:prSet presAssocID="{608AD6C7-5C31-4C5E-8E99-1119C83BF8F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18C6E7-21A4-42E8-ACC1-2C3BCEAEF115}" type="pres">
      <dgm:prSet presAssocID="{608AD6C7-5C31-4C5E-8E99-1119C83BF8F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66A9CC-D52B-4440-BFF1-C5A83E6021A1}" type="pres">
      <dgm:prSet presAssocID="{D9DAA782-5828-4926-88D6-3E01DEB58E4C}" presName="sp" presStyleCnt="0"/>
      <dgm:spPr/>
    </dgm:pt>
    <dgm:pt modelId="{50107ACF-4524-4A3D-A260-6A20B30A8358}" type="pres">
      <dgm:prSet presAssocID="{68418547-020F-48B9-9F7C-89FE475555E1}" presName="composite" presStyleCnt="0"/>
      <dgm:spPr/>
    </dgm:pt>
    <dgm:pt modelId="{6BC71AD4-E2B7-4D66-A0C8-2A7E0C5AA979}" type="pres">
      <dgm:prSet presAssocID="{68418547-020F-48B9-9F7C-89FE475555E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C3C3D9-4D7A-46BC-8748-09DBEDC1E9A4}" type="pres">
      <dgm:prSet presAssocID="{68418547-020F-48B9-9F7C-89FE475555E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E6B957-6042-4597-BD92-24695EA3A77E}" type="pres">
      <dgm:prSet presAssocID="{B311F9E4-D86D-4901-AC6D-2E320BD7AF30}" presName="sp" presStyleCnt="0"/>
      <dgm:spPr/>
    </dgm:pt>
    <dgm:pt modelId="{2AE3803D-E76D-405B-B585-AF4F8554420C}" type="pres">
      <dgm:prSet presAssocID="{B9604163-1FEE-4208-AD20-0EB186310849}" presName="composite" presStyleCnt="0"/>
      <dgm:spPr/>
    </dgm:pt>
    <dgm:pt modelId="{9EFE66A1-600A-48C7-961A-9F9443E7C688}" type="pres">
      <dgm:prSet presAssocID="{B9604163-1FEE-4208-AD20-0EB1863108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517685-7566-4341-9666-61912ED2DD00}" type="pres">
      <dgm:prSet presAssocID="{B9604163-1FEE-4208-AD20-0EB1863108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33FAA38-BEF8-47B4-9D4E-759ED5812DA0}" type="presOf" srcId="{F797030C-56C7-498D-A718-1D46935FF9C1}" destId="{255F91EF-BD29-4D2A-91AB-CE4A387ECBB0}" srcOrd="0" destOrd="0" presId="urn:microsoft.com/office/officeart/2005/8/layout/chevron2"/>
    <dgm:cxn modelId="{E05AFD03-65F2-42BA-A3DB-44D5C884D295}" srcId="{F797030C-56C7-498D-A718-1D46935FF9C1}" destId="{1D4A38FA-1368-41D3-BAEF-FF251C9664B0}" srcOrd="0" destOrd="0" parTransId="{E89762A9-748C-438F-8724-6EAB1FDE32BF}" sibTransId="{9000F36A-B362-4CDC-B21D-08C60A180F3E}"/>
    <dgm:cxn modelId="{29F11AC0-0337-492F-BEFF-9775F1B585FA}" srcId="{F524EBDE-9E12-4648-A535-5B21F6010EEF}" destId="{B9604163-1FEE-4208-AD20-0EB186310849}" srcOrd="3" destOrd="0" parTransId="{BCDCC444-00DE-4412-90E1-BDB0A22BCB5E}" sibTransId="{E55F1D61-2179-416D-A43E-B35FDA3A6419}"/>
    <dgm:cxn modelId="{96889E1C-2278-4C17-A3C1-4D6F76721920}" type="presOf" srcId="{6AF4353F-3266-4058-99BC-6AB5D6855D56}" destId="{1E8E5F06-E016-41E8-9274-89B9A315EBDF}" srcOrd="0" destOrd="1" presId="urn:microsoft.com/office/officeart/2005/8/layout/chevron2"/>
    <dgm:cxn modelId="{818DEED9-6B90-4CB5-A86B-CED403473400}" type="presOf" srcId="{B9604163-1FEE-4208-AD20-0EB186310849}" destId="{9EFE66A1-600A-48C7-961A-9F9443E7C688}" srcOrd="0" destOrd="0" presId="urn:microsoft.com/office/officeart/2005/8/layout/chevron2"/>
    <dgm:cxn modelId="{04D00577-D72C-4CAB-A471-984B4AD3C2A5}" type="presOf" srcId="{86AE5145-AC58-4F96-8CD9-15FE243DD77C}" destId="{EE517685-7566-4341-9666-61912ED2DD00}" srcOrd="0" destOrd="0" presId="urn:microsoft.com/office/officeart/2005/8/layout/chevron2"/>
    <dgm:cxn modelId="{E4306B5B-AD9B-4A58-9653-AD66CE75B7CE}" type="presOf" srcId="{68418547-020F-48B9-9F7C-89FE475555E1}" destId="{6BC71AD4-E2B7-4D66-A0C8-2A7E0C5AA979}" srcOrd="0" destOrd="0" presId="urn:microsoft.com/office/officeart/2005/8/layout/chevron2"/>
    <dgm:cxn modelId="{951DF84B-0735-437C-BDB8-895F6BF766CF}" srcId="{68418547-020F-48B9-9F7C-89FE475555E1}" destId="{1C82A571-23CF-4282-9962-037A8E3FD717}" srcOrd="0" destOrd="0" parTransId="{30E54B67-25ED-44E4-8159-61AC682E4EEA}" sibTransId="{21157ECA-A335-419D-9CB9-3205CB31A7F2}"/>
    <dgm:cxn modelId="{78BC0002-8E63-4BCF-A847-1D0D5809185C}" srcId="{608AD6C7-5C31-4C5E-8E99-1119C83BF8F6}" destId="{FE2818CC-896F-4474-BBE6-58297332690F}" srcOrd="1" destOrd="0" parTransId="{3ADEFA53-DA45-4F32-8A4E-6737ED3B3562}" sibTransId="{9521816B-D1B1-43FE-ACE8-41828CB5C3E3}"/>
    <dgm:cxn modelId="{6699E113-BF62-4CC6-899A-24CC61357CEA}" srcId="{608AD6C7-5C31-4C5E-8E99-1119C83BF8F6}" destId="{5C994046-8068-4BDB-9BCF-BC785AC576FB}" srcOrd="0" destOrd="0" parTransId="{C6568C50-099F-4273-9DF8-5EEEA8174B6F}" sibTransId="{8ABEB5C1-25AC-4F81-AEFD-47718C262A0E}"/>
    <dgm:cxn modelId="{49270BA6-0E16-4E6A-BB8A-598A1CCF9D9C}" type="presOf" srcId="{35520E55-C5B4-4AFE-A696-F5D455055580}" destId="{EBC3C3D9-4D7A-46BC-8748-09DBEDC1E9A4}" srcOrd="0" destOrd="1" presId="urn:microsoft.com/office/officeart/2005/8/layout/chevron2"/>
    <dgm:cxn modelId="{C01DA027-930A-44C8-A921-80EEAED0FD10}" srcId="{68418547-020F-48B9-9F7C-89FE475555E1}" destId="{35520E55-C5B4-4AFE-A696-F5D455055580}" srcOrd="1" destOrd="0" parTransId="{6E1D7DA6-E43C-4F06-8578-3F7DA8F3545E}" sibTransId="{89DFE826-F7F9-49E2-BE1E-DCD528A213D4}"/>
    <dgm:cxn modelId="{71553D68-351E-4F1B-A56E-55F034B2A435}" srcId="{B9604163-1FEE-4208-AD20-0EB186310849}" destId="{86AE5145-AC58-4F96-8CD9-15FE243DD77C}" srcOrd="0" destOrd="0" parTransId="{7A95293E-443F-42B6-85D9-1F9C47333624}" sibTransId="{037D2435-ABB7-41FA-B8D9-079052B28218}"/>
    <dgm:cxn modelId="{CE95AB7F-C06F-43CC-8A0D-F0C61DE2202F}" type="presOf" srcId="{608AD6C7-5C31-4C5E-8E99-1119C83BF8F6}" destId="{A6A30B04-677D-457A-AAE3-E2F8E1F46BB8}" srcOrd="0" destOrd="0" presId="urn:microsoft.com/office/officeart/2005/8/layout/chevron2"/>
    <dgm:cxn modelId="{DCC10A82-D114-40EC-824E-EE09BCC3260F}" type="presOf" srcId="{1C82A571-23CF-4282-9962-037A8E3FD717}" destId="{EBC3C3D9-4D7A-46BC-8748-09DBEDC1E9A4}" srcOrd="0" destOrd="0" presId="urn:microsoft.com/office/officeart/2005/8/layout/chevron2"/>
    <dgm:cxn modelId="{CA7C4881-7787-480D-8BA3-EF15A834FB1A}" type="presOf" srcId="{FE2818CC-896F-4474-BBE6-58297332690F}" destId="{7A18C6E7-21A4-42E8-ACC1-2C3BCEAEF115}" srcOrd="0" destOrd="1" presId="urn:microsoft.com/office/officeart/2005/8/layout/chevron2"/>
    <dgm:cxn modelId="{F8694562-3DF2-4152-97A1-632E9B6F9C71}" type="presOf" srcId="{F524EBDE-9E12-4648-A535-5B21F6010EEF}" destId="{0521144A-77F7-4D7D-87E8-6AB58328CB04}" srcOrd="0" destOrd="0" presId="urn:microsoft.com/office/officeart/2005/8/layout/chevron2"/>
    <dgm:cxn modelId="{8076FD64-E767-4DB6-88AC-6AEFAF89C6B7}" type="presOf" srcId="{5C994046-8068-4BDB-9BCF-BC785AC576FB}" destId="{7A18C6E7-21A4-42E8-ACC1-2C3BCEAEF115}" srcOrd="0" destOrd="0" presId="urn:microsoft.com/office/officeart/2005/8/layout/chevron2"/>
    <dgm:cxn modelId="{F14EEAE1-9ECE-4990-B8FE-212798C24F02}" srcId="{F524EBDE-9E12-4648-A535-5B21F6010EEF}" destId="{68418547-020F-48B9-9F7C-89FE475555E1}" srcOrd="2" destOrd="0" parTransId="{5A816516-D9E5-428C-AB1D-16D1A8B7CE26}" sibTransId="{B311F9E4-D86D-4901-AC6D-2E320BD7AF30}"/>
    <dgm:cxn modelId="{7A1B1C8D-F278-4172-80B2-A7F0E2EA1DEE}" srcId="{F524EBDE-9E12-4648-A535-5B21F6010EEF}" destId="{608AD6C7-5C31-4C5E-8E99-1119C83BF8F6}" srcOrd="1" destOrd="0" parTransId="{4217784D-6ADC-4CC8-B2AB-3A705D2CA4F6}" sibTransId="{D9DAA782-5828-4926-88D6-3E01DEB58E4C}"/>
    <dgm:cxn modelId="{FDC83B86-F8A4-4287-A410-96010E6DD819}" srcId="{F797030C-56C7-498D-A718-1D46935FF9C1}" destId="{6AF4353F-3266-4058-99BC-6AB5D6855D56}" srcOrd="1" destOrd="0" parTransId="{C3679DE8-3D0D-47CC-846A-54C5B9BE4C23}" sibTransId="{13135A77-27BC-4C11-9839-E4B1575242F1}"/>
    <dgm:cxn modelId="{A1F94076-542E-4AC0-AFD7-7D137699DEB6}" type="presOf" srcId="{1D4A38FA-1368-41D3-BAEF-FF251C9664B0}" destId="{1E8E5F06-E016-41E8-9274-89B9A315EBDF}" srcOrd="0" destOrd="0" presId="urn:microsoft.com/office/officeart/2005/8/layout/chevron2"/>
    <dgm:cxn modelId="{55A29A51-69F9-45EC-AC79-2BC124ADF0B1}" srcId="{F524EBDE-9E12-4648-A535-5B21F6010EEF}" destId="{F797030C-56C7-498D-A718-1D46935FF9C1}" srcOrd="0" destOrd="0" parTransId="{64255956-9D3B-485B-9A5D-6CBBF1E58F54}" sibTransId="{CB1013B2-3530-430D-B11F-A29DD29BD229}"/>
    <dgm:cxn modelId="{AE842E17-3E31-4057-BE5D-9D442ED5BA7D}" type="presParOf" srcId="{0521144A-77F7-4D7D-87E8-6AB58328CB04}" destId="{9BCDCE86-1A5A-4526-B519-357747BA4860}" srcOrd="0" destOrd="0" presId="urn:microsoft.com/office/officeart/2005/8/layout/chevron2"/>
    <dgm:cxn modelId="{5C5ACDEB-37B1-4118-AA82-93ACCA47D70D}" type="presParOf" srcId="{9BCDCE86-1A5A-4526-B519-357747BA4860}" destId="{255F91EF-BD29-4D2A-91AB-CE4A387ECBB0}" srcOrd="0" destOrd="0" presId="urn:microsoft.com/office/officeart/2005/8/layout/chevron2"/>
    <dgm:cxn modelId="{36C0DA1A-D3BE-443B-8894-AEA00648236F}" type="presParOf" srcId="{9BCDCE86-1A5A-4526-B519-357747BA4860}" destId="{1E8E5F06-E016-41E8-9274-89B9A315EBDF}" srcOrd="1" destOrd="0" presId="urn:microsoft.com/office/officeart/2005/8/layout/chevron2"/>
    <dgm:cxn modelId="{549F14B6-F9E2-4AE3-AC98-9AFFFA5090CC}" type="presParOf" srcId="{0521144A-77F7-4D7D-87E8-6AB58328CB04}" destId="{4E8F4061-65C7-4946-8AB1-3EC0E9609EC8}" srcOrd="1" destOrd="0" presId="urn:microsoft.com/office/officeart/2005/8/layout/chevron2"/>
    <dgm:cxn modelId="{CA7C0966-80DB-4950-84E9-6597135C8F2A}" type="presParOf" srcId="{0521144A-77F7-4D7D-87E8-6AB58328CB04}" destId="{3F39CCCD-F9D0-4437-9CD3-1A2453B99D59}" srcOrd="2" destOrd="0" presId="urn:microsoft.com/office/officeart/2005/8/layout/chevron2"/>
    <dgm:cxn modelId="{1BB90B8E-9590-4A1E-BF4A-1FB450D0BC15}" type="presParOf" srcId="{3F39CCCD-F9D0-4437-9CD3-1A2453B99D59}" destId="{A6A30B04-677D-457A-AAE3-E2F8E1F46BB8}" srcOrd="0" destOrd="0" presId="urn:microsoft.com/office/officeart/2005/8/layout/chevron2"/>
    <dgm:cxn modelId="{1C4F89F4-CE7C-47DB-87E1-88451DC14066}" type="presParOf" srcId="{3F39CCCD-F9D0-4437-9CD3-1A2453B99D59}" destId="{7A18C6E7-21A4-42E8-ACC1-2C3BCEAEF115}" srcOrd="1" destOrd="0" presId="urn:microsoft.com/office/officeart/2005/8/layout/chevron2"/>
    <dgm:cxn modelId="{000E02AE-EF43-4797-8DFF-65D1CA2EFECF}" type="presParOf" srcId="{0521144A-77F7-4D7D-87E8-6AB58328CB04}" destId="{D566A9CC-D52B-4440-BFF1-C5A83E6021A1}" srcOrd="3" destOrd="0" presId="urn:microsoft.com/office/officeart/2005/8/layout/chevron2"/>
    <dgm:cxn modelId="{EEB6B0CD-6902-4F92-9404-C211E7713345}" type="presParOf" srcId="{0521144A-77F7-4D7D-87E8-6AB58328CB04}" destId="{50107ACF-4524-4A3D-A260-6A20B30A8358}" srcOrd="4" destOrd="0" presId="urn:microsoft.com/office/officeart/2005/8/layout/chevron2"/>
    <dgm:cxn modelId="{9A99A023-15C5-4927-8D81-82E0B989AE14}" type="presParOf" srcId="{50107ACF-4524-4A3D-A260-6A20B30A8358}" destId="{6BC71AD4-E2B7-4D66-A0C8-2A7E0C5AA979}" srcOrd="0" destOrd="0" presId="urn:microsoft.com/office/officeart/2005/8/layout/chevron2"/>
    <dgm:cxn modelId="{D2DE7FB8-239A-4D9D-BE80-9CA97B44FBA8}" type="presParOf" srcId="{50107ACF-4524-4A3D-A260-6A20B30A8358}" destId="{EBC3C3D9-4D7A-46BC-8748-09DBEDC1E9A4}" srcOrd="1" destOrd="0" presId="urn:microsoft.com/office/officeart/2005/8/layout/chevron2"/>
    <dgm:cxn modelId="{D154B267-446C-423D-AB2B-4B9EAACF44BA}" type="presParOf" srcId="{0521144A-77F7-4D7D-87E8-6AB58328CB04}" destId="{3AE6B957-6042-4597-BD92-24695EA3A77E}" srcOrd="5" destOrd="0" presId="urn:microsoft.com/office/officeart/2005/8/layout/chevron2"/>
    <dgm:cxn modelId="{63C7A4C6-3998-456F-900D-C8537BAF4FF0}" type="presParOf" srcId="{0521144A-77F7-4D7D-87E8-6AB58328CB04}" destId="{2AE3803D-E76D-405B-B585-AF4F8554420C}" srcOrd="6" destOrd="0" presId="urn:microsoft.com/office/officeart/2005/8/layout/chevron2"/>
    <dgm:cxn modelId="{164E7251-C721-4F59-AEC7-0CB57C925A99}" type="presParOf" srcId="{2AE3803D-E76D-405B-B585-AF4F8554420C}" destId="{9EFE66A1-600A-48C7-961A-9F9443E7C688}" srcOrd="0" destOrd="0" presId="urn:microsoft.com/office/officeart/2005/8/layout/chevron2"/>
    <dgm:cxn modelId="{D9D4C953-F4D1-46BD-A233-71CE1BFE97EC}" type="presParOf" srcId="{2AE3803D-E76D-405B-B585-AF4F8554420C}" destId="{EE517685-7566-4341-9666-61912ED2DD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19CFD-C36B-46E2-9081-C8DE9213E4B4}">
      <dsp:nvSpPr>
        <dsp:cNvPr id="0" name=""/>
        <dsp:cNvSpPr/>
      </dsp:nvSpPr>
      <dsp:spPr>
        <a:xfrm>
          <a:off x="80779" y="217243"/>
          <a:ext cx="3759996" cy="25787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0DE4AF-63BD-4213-94D9-7BD1AA259B46}">
      <dsp:nvSpPr>
        <dsp:cNvPr id="0" name=""/>
        <dsp:cNvSpPr/>
      </dsp:nvSpPr>
      <dsp:spPr>
        <a:xfrm>
          <a:off x="2650" y="2855789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100" kern="1200" dirty="0" smtClean="0"/>
            <a:t>Mannschaft</a:t>
          </a:r>
          <a:endParaRPr lang="de-DE" sz="5100" kern="1200" dirty="0"/>
        </a:p>
      </dsp:txBody>
      <dsp:txXfrm>
        <a:off x="2650" y="2855789"/>
        <a:ext cx="3916254" cy="1452930"/>
      </dsp:txXfrm>
    </dsp:sp>
    <dsp:sp modelId="{09FAB84C-A9EA-4FEA-9089-4A222C4806E3}">
      <dsp:nvSpPr>
        <dsp:cNvPr id="0" name=""/>
        <dsp:cNvSpPr/>
      </dsp:nvSpPr>
      <dsp:spPr>
        <a:xfrm>
          <a:off x="4310695" y="187366"/>
          <a:ext cx="3916254" cy="269829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474770-9232-4368-BA74-94508690BEF9}">
      <dsp:nvSpPr>
        <dsp:cNvPr id="0" name=""/>
        <dsp:cNvSpPr/>
      </dsp:nvSpPr>
      <dsp:spPr>
        <a:xfrm>
          <a:off x="4310695" y="2885666"/>
          <a:ext cx="3916254" cy="145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62712" rIns="362712" bIns="0" numCol="1" spcCol="1270" anchor="t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100" kern="1200" dirty="0" smtClean="0"/>
            <a:t>Gerät</a:t>
          </a:r>
        </a:p>
      </dsp:txBody>
      <dsp:txXfrm>
        <a:off x="4310695" y="2885666"/>
        <a:ext cx="3916254" cy="145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91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61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3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3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76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3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11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1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D277-4F89-4FFC-B2EE-2C7F64A00E28}" type="datetimeFigureOut">
              <a:rPr lang="de-DE" smtClean="0"/>
              <a:t>05.12.2012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0000-CCDB-4ED9-95CC-E465FE3CB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28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3.gif"/><Relationship Id="rId7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image" Target="../media/image14.gif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de-DE" sz="8000" dirty="0" err="1" smtClean="0"/>
              <a:t>FwDV</a:t>
            </a:r>
            <a:r>
              <a:rPr lang="de-DE" sz="8000" dirty="0" smtClean="0"/>
              <a:t> 3</a:t>
            </a:r>
            <a:endParaRPr lang="de-DE" sz="8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1752600"/>
          </a:xfrm>
        </p:spPr>
        <p:txBody>
          <a:bodyPr>
            <a:normAutofit/>
          </a:bodyPr>
          <a:lstStyle/>
          <a:p>
            <a:r>
              <a:rPr lang="de-DE" sz="4400" dirty="0" smtClean="0"/>
              <a:t>Einheiten im Löscheinsatz</a:t>
            </a:r>
            <a:endParaRPr lang="de-DE" sz="4400" dirty="0"/>
          </a:p>
        </p:txBody>
      </p:sp>
      <p:pic>
        <p:nvPicPr>
          <p:cNvPr id="1026" name="Picture 2" descr="C:\Users\Timo\Desktop\JF FwDv 3\jfw224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20" y="2348880"/>
            <a:ext cx="566405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4674"/>
            <a:ext cx="8229600" cy="1143000"/>
          </a:xfrm>
        </p:spPr>
        <p:txBody>
          <a:bodyPr/>
          <a:lstStyle/>
          <a:p>
            <a:r>
              <a:rPr lang="de-DE" dirty="0" smtClean="0"/>
              <a:t>Verteiler</a:t>
            </a:r>
            <a:endParaRPr lang="de-DE" dirty="0"/>
          </a:p>
        </p:txBody>
      </p:sp>
      <p:pic>
        <p:nvPicPr>
          <p:cNvPr id="13314" name="Picture 2" descr="C:\Users\Timo\Desktop\JF FwDv 3\verte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44216" y="1556792"/>
            <a:ext cx="5328592" cy="4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79912" y="60932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B-Eingang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315299" y="26369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2.Rohr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2780928"/>
            <a:ext cx="147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1. Rohr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2862064" y="1033572"/>
            <a:ext cx="37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3.Rohr (Sonderrohre)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Einheitsführer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5472608" cy="4525963"/>
          </a:xfrm>
        </p:spPr>
        <p:txBody>
          <a:bodyPr/>
          <a:lstStyle/>
          <a:p>
            <a:r>
              <a:rPr lang="de-DE" dirty="0" smtClean="0"/>
              <a:t>Führt die Taktische Einheit</a:t>
            </a:r>
          </a:p>
          <a:p>
            <a:r>
              <a:rPr lang="de-DE" dirty="0" smtClean="0"/>
              <a:t>Ist an keinen festen Platz gebunden</a:t>
            </a:r>
          </a:p>
          <a:p>
            <a:r>
              <a:rPr lang="de-DE" dirty="0" smtClean="0"/>
              <a:t>Bestimmt Fahrzeugaufstellung und gegebenenfalls die Position der Tragkraftspritze</a:t>
            </a:r>
            <a:endParaRPr lang="de-DE" dirty="0"/>
          </a:p>
        </p:txBody>
      </p:sp>
      <p:pic>
        <p:nvPicPr>
          <p:cNvPr id="7170" name="Picture 2" descr="C:\Users\Timo\Desktop\JF FwDv 3\45px-VWKZ-GrKd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846"/>
            <a:ext cx="1213420" cy="121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Timo\Desktop\index.php-Dateien\gruppenfuehr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336745" cy="5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Maschinist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3421"/>
            <a:ext cx="5112568" cy="536101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Ist Fahrer</a:t>
            </a:r>
          </a:p>
          <a:p>
            <a:r>
              <a:rPr lang="de-DE" dirty="0" smtClean="0"/>
              <a:t>Bedient Pumpe und im Fahrzeug eingebaute Geräte</a:t>
            </a:r>
          </a:p>
          <a:p>
            <a:r>
              <a:rPr lang="de-DE" dirty="0" smtClean="0"/>
              <a:t>Sichert die Einsatzstelle mit Warnblinklicht Blaulicht und Standlicht</a:t>
            </a:r>
          </a:p>
          <a:p>
            <a:r>
              <a:rPr lang="de-DE" dirty="0" smtClean="0"/>
              <a:t>Unterstützt bei:</a:t>
            </a:r>
          </a:p>
          <a:p>
            <a:pPr lvl="1"/>
            <a:r>
              <a:rPr lang="de-DE" dirty="0" smtClean="0"/>
              <a:t>Entnahme von Geräten </a:t>
            </a:r>
          </a:p>
          <a:p>
            <a:pPr lvl="1"/>
            <a:r>
              <a:rPr lang="de-DE" dirty="0" smtClean="0"/>
              <a:t>Aufbau der Wasserversorgung</a:t>
            </a:r>
          </a:p>
          <a:p>
            <a:pPr lvl="1"/>
            <a:r>
              <a:rPr lang="de-DE" dirty="0" smtClean="0"/>
              <a:t>Atemschutzüberwachung</a:t>
            </a:r>
          </a:p>
        </p:txBody>
      </p:sp>
      <p:pic>
        <p:nvPicPr>
          <p:cNvPr id="8194" name="Picture 2" descr="C:\Users\Timo\Desktop\JF FwDv 3\Mas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11560" y="33129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imo\Desktop\JF FwDv 3\maschin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84440" cy="4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Melder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853136"/>
          </a:xfrm>
        </p:spPr>
        <p:txBody>
          <a:bodyPr>
            <a:normAutofit/>
          </a:bodyPr>
          <a:lstStyle/>
          <a:p>
            <a:r>
              <a:rPr lang="de-DE" dirty="0" smtClean="0"/>
              <a:t>Übernimmt befohlene Aufgaben</a:t>
            </a:r>
          </a:p>
          <a:p>
            <a:r>
              <a:rPr lang="de-DE" dirty="0" smtClean="0"/>
              <a:t>Zum Beispiel:</a:t>
            </a:r>
          </a:p>
          <a:p>
            <a:pPr lvl="1"/>
            <a:r>
              <a:rPr lang="de-DE" dirty="0" smtClean="0"/>
              <a:t>Lagefeststellung</a:t>
            </a:r>
          </a:p>
          <a:p>
            <a:pPr lvl="1"/>
            <a:r>
              <a:rPr lang="de-DE" dirty="0" smtClean="0"/>
              <a:t>In-Stellung-bringen der Steckleiter</a:t>
            </a:r>
          </a:p>
          <a:p>
            <a:pPr lvl="1"/>
            <a:r>
              <a:rPr lang="de-DE" dirty="0" smtClean="0"/>
              <a:t>Betreuen von Personen</a:t>
            </a:r>
          </a:p>
          <a:p>
            <a:pPr lvl="1"/>
            <a:r>
              <a:rPr lang="de-DE" dirty="0" smtClean="0"/>
              <a:t>Informationsübertragung</a:t>
            </a:r>
          </a:p>
          <a:p>
            <a:pPr lvl="1"/>
            <a:r>
              <a:rPr lang="de-DE" dirty="0" smtClean="0"/>
              <a:t>Verteiler besetzen</a:t>
            </a:r>
          </a:p>
          <a:p>
            <a:pPr lvl="1"/>
            <a:endParaRPr lang="de-DE" dirty="0"/>
          </a:p>
        </p:txBody>
      </p:sp>
      <p:pic>
        <p:nvPicPr>
          <p:cNvPr id="9218" name="Picture 2" descr="C:\Users\Timo\Desktop\JF FwDv 3\45px-VWKZ-Mel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0537"/>
            <a:ext cx="1169020" cy="11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imo\Desktop\JF FwDv 3\melder1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6926"/>
            <a:ext cx="2332856" cy="61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Angriffstrupp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4032448" cy="504056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Retten</a:t>
            </a:r>
          </a:p>
          <a:p>
            <a:r>
              <a:rPr lang="de-DE" dirty="0" smtClean="0"/>
              <a:t>Setzt den Verteiler</a:t>
            </a:r>
          </a:p>
          <a:p>
            <a:r>
              <a:rPr lang="de-DE" dirty="0" smtClean="0"/>
              <a:t>Nimmt das 1. Rohr vor</a:t>
            </a:r>
          </a:p>
          <a:p>
            <a:r>
              <a:rPr lang="de-DE" dirty="0" smtClean="0"/>
              <a:t>Wenn der Schlauchtrupp nicht zur Verfügung steht verlegt er seine Schlauchleitung selbst</a:t>
            </a:r>
          </a:p>
          <a:p>
            <a:r>
              <a:rPr lang="de-DE" dirty="0" smtClean="0"/>
              <a:t>Atemschutztrupp</a:t>
            </a:r>
          </a:p>
          <a:p>
            <a:endParaRPr lang="de-DE" dirty="0"/>
          </a:p>
        </p:txBody>
      </p:sp>
      <p:pic>
        <p:nvPicPr>
          <p:cNvPr id="10242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7" y="620688"/>
            <a:ext cx="744044" cy="7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6182"/>
            <a:ext cx="784374" cy="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Timo\Desktop\JF FwDv 3\Angriffstru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0556"/>
            <a:ext cx="4943872" cy="49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Wassertrupp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Rettet</a:t>
            </a:r>
          </a:p>
          <a:p>
            <a:r>
              <a:rPr lang="de-DE" dirty="0" smtClean="0"/>
              <a:t>Bringt auf Befehl tragbare Leitern in Stellung</a:t>
            </a:r>
          </a:p>
          <a:p>
            <a:r>
              <a:rPr lang="de-DE" dirty="0" smtClean="0"/>
              <a:t>Stellt die Wasserversorgung bis zum Verteiler her </a:t>
            </a:r>
          </a:p>
          <a:p>
            <a:r>
              <a:rPr lang="de-DE" dirty="0" smtClean="0"/>
              <a:t>Danach wird er Sicherheitstrupp oder übernimmt andere Aufgaben (2. Rohr)</a:t>
            </a:r>
            <a:endParaRPr lang="de-DE" dirty="0"/>
          </a:p>
        </p:txBody>
      </p:sp>
      <p:pic>
        <p:nvPicPr>
          <p:cNvPr id="11266" name="Picture 2" descr="C:\Users\Timo\Desktop\JF FwDv 3\Wasse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735583" cy="7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imo\Desktop\JF FwDv 3\Wasser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35583" cy="7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imo\Desktop\JF FwDv 3\wassertrup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6464" cy="48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Schlauchtrupp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Rettet</a:t>
            </a:r>
          </a:p>
          <a:p>
            <a:r>
              <a:rPr lang="de-DE" dirty="0" smtClean="0"/>
              <a:t>Stellt die Wasserversorgung zwischen Strahlrohr und Verteiler her</a:t>
            </a:r>
          </a:p>
          <a:p>
            <a:r>
              <a:rPr lang="de-DE" dirty="0" smtClean="0"/>
              <a:t>Bringt auf </a:t>
            </a:r>
            <a:r>
              <a:rPr lang="de-DE" dirty="0"/>
              <a:t>B</a:t>
            </a:r>
            <a:r>
              <a:rPr lang="de-DE" dirty="0" smtClean="0"/>
              <a:t>efehl Tragbare Leitern in Stellung</a:t>
            </a:r>
          </a:p>
          <a:p>
            <a:endParaRPr lang="de-DE" dirty="0"/>
          </a:p>
        </p:txBody>
      </p:sp>
      <p:pic>
        <p:nvPicPr>
          <p:cNvPr id="12290" name="Picture 2" descr="C:\Users\Timo\Desktop\JF FwDv 3\Schlauchtru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5"/>
            <a:ext cx="3744416" cy="51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imo\Desktop\JF FwDv 3\45px-VWKZ-Schlauch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957"/>
            <a:ext cx="704007" cy="7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Timo\Desktop\JF FwDv 3\45px-VWKZ-Schlauch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6586"/>
            <a:ext cx="704007" cy="7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mit Bereitstellung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Wird durchgeführt wenn der Einheitsführer zunächst erkunden muss</a:t>
            </a:r>
          </a:p>
          <a:p>
            <a:r>
              <a:rPr lang="de-DE" dirty="0" smtClean="0"/>
              <a:t>Der Einheitsführer bestimmt:</a:t>
            </a:r>
          </a:p>
          <a:p>
            <a:pPr lvl="1"/>
            <a:r>
              <a:rPr lang="de-DE" dirty="0" smtClean="0"/>
              <a:t>Wasserentnahmestelle</a:t>
            </a:r>
          </a:p>
          <a:p>
            <a:pPr lvl="1"/>
            <a:r>
              <a:rPr lang="de-DE" dirty="0" smtClean="0"/>
              <a:t>Lage des Verteilers</a:t>
            </a:r>
          </a:p>
          <a:p>
            <a:r>
              <a:rPr lang="de-DE" dirty="0" smtClean="0"/>
              <a:t>Der Befehl endet mit „Zum Einsatz fertig!“</a:t>
            </a:r>
          </a:p>
        </p:txBody>
      </p:sp>
    </p:spTree>
    <p:extLst>
      <p:ext uri="{BB962C8B-B14F-4D97-AF65-F5344CB8AC3E}">
        <p14:creationId xmlns:p14="http://schemas.microsoft.com/office/powerpoint/2010/main" val="18844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ohne Bereitstellung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Wird durchgeführt wenn die Lage bekannt ist</a:t>
            </a:r>
          </a:p>
          <a:p>
            <a:r>
              <a:rPr lang="de-DE" dirty="0" smtClean="0"/>
              <a:t>Der Einheitsführer befiehlt:</a:t>
            </a:r>
          </a:p>
          <a:p>
            <a:pPr lvl="1"/>
            <a:r>
              <a:rPr lang="de-DE" dirty="0" smtClean="0"/>
              <a:t>Wasserentnahmestelle</a:t>
            </a:r>
          </a:p>
          <a:p>
            <a:pPr lvl="1"/>
            <a:r>
              <a:rPr lang="de-DE" dirty="0" smtClean="0"/>
              <a:t>Lage des Verteilers</a:t>
            </a:r>
          </a:p>
          <a:p>
            <a:pPr lvl="1"/>
            <a:r>
              <a:rPr lang="de-DE" dirty="0" smtClean="0"/>
              <a:t>Einheit </a:t>
            </a:r>
          </a:p>
          <a:p>
            <a:pPr lvl="1"/>
            <a:r>
              <a:rPr lang="de-DE" dirty="0" smtClean="0"/>
              <a:t>Auftrag </a:t>
            </a:r>
          </a:p>
          <a:p>
            <a:pPr lvl="1"/>
            <a:r>
              <a:rPr lang="de-DE" dirty="0" smtClean="0"/>
              <a:t>Mittel</a:t>
            </a:r>
          </a:p>
          <a:p>
            <a:pPr lvl="1"/>
            <a:r>
              <a:rPr lang="de-DE" dirty="0" smtClean="0"/>
              <a:t>Ziel </a:t>
            </a:r>
          </a:p>
          <a:p>
            <a:pPr lvl="1"/>
            <a:r>
              <a:rPr lang="de-DE" dirty="0" smtClean="0"/>
              <a:t>Weg</a:t>
            </a:r>
          </a:p>
          <a:p>
            <a:r>
              <a:rPr lang="de-DE" dirty="0" smtClean="0"/>
              <a:t>Der Befehl Endet mit „Vor!“</a:t>
            </a:r>
          </a:p>
        </p:txBody>
      </p:sp>
    </p:spTree>
    <p:extLst>
      <p:ext uri="{BB962C8B-B14F-4D97-AF65-F5344CB8AC3E}">
        <p14:creationId xmlns:p14="http://schemas.microsoft.com/office/powerpoint/2010/main" val="29737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Einsatz ohne Bereitstellung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„Wasserentnahmestelle Unterflurhydrant. Verteiler eine B-Länge voraus. Angriffstrupp zur Brandbekämpfung mit erstem Rohr über Steckleiter </a:t>
            </a:r>
            <a:r>
              <a:rPr lang="de-DE" b="1" dirty="0" smtClean="0"/>
              <a:t>Vor!“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69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Taktische Einheiten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31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9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19CFD-C36B-46E2-9081-C8DE9213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F619CFD-C36B-46E2-9081-C8DE9213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F619CFD-C36B-46E2-9081-C8DE9213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8F619CFD-C36B-46E2-9081-C8DE9213E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0DE4AF-63BD-4213-94D9-7BD1AA25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E0DE4AF-63BD-4213-94D9-7BD1AA25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E0DE4AF-63BD-4213-94D9-7BD1AA25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E0DE4AF-63BD-4213-94D9-7BD1AA259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FAB84C-A9EA-4FEA-9089-4A222C48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9FAB84C-A9EA-4FEA-9089-4A222C48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9FAB84C-A9EA-4FEA-9089-4A222C48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9FAB84C-A9EA-4FEA-9089-4A222C480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474770-9232-4368-BA74-94508690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7474770-9232-4368-BA74-94508690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7474770-9232-4368-BA74-94508690B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7474770-9232-4368-BA74-94508690B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Einsatzablauf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2247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3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0D582-FEDB-41E6-9A92-2A827B4B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F10D582-FEDB-41E6-9A92-2A827B4B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F10D582-FEDB-41E6-9A92-2A827B4B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7F10D582-FEDB-41E6-9A92-2A827B4B8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9553A-E85B-4A90-A5C6-6330C9F3F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D29553A-E85B-4A90-A5C6-6330C9F3F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29553A-E85B-4A90-A5C6-6330C9F3F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D29553A-E85B-4A90-A5C6-6330C9F3F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6DAE65-60E2-412D-A65D-CF5E04C4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76DAE65-60E2-412D-A65D-CF5E04C4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76DAE65-60E2-412D-A65D-CF5E04C44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76DAE65-60E2-412D-A65D-CF5E04C44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D728C-5309-49B5-A50F-ABDD219EC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93D728C-5309-49B5-A50F-ABDD219EC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93D728C-5309-49B5-A50F-ABDD219EC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93D728C-5309-49B5-A50F-ABDD219EC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22C38-48B2-44BE-A357-D2D3FD51D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9A22C38-48B2-44BE-A357-D2D3FD51D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89A22C38-48B2-44BE-A357-D2D3FD51D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9A22C38-48B2-44BE-A357-D2D3FD51D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4FFDB-B8BC-4F1C-BAB3-0FADA05C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344FFDB-B8BC-4F1C-BAB3-0FADA05C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344FFDB-B8BC-4F1C-BAB3-0FADA05C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344FFDB-B8BC-4F1C-BAB3-0FADA05CC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Einsatzablauf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93875"/>
              </p:ext>
            </p:extLst>
          </p:nvPr>
        </p:nvGraphicFramePr>
        <p:xfrm>
          <a:off x="179512" y="1071789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6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42653-B161-4BF3-8731-A1D7FEB3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3942653-B161-4BF3-8731-A1D7FEB3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3942653-B161-4BF3-8731-A1D7FEB3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3942653-B161-4BF3-8731-A1D7FEB31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9248C-EF2E-4D8D-B571-FC34CA9D6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519248C-EF2E-4D8D-B571-FC34CA9D6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519248C-EF2E-4D8D-B571-FC34CA9D6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519248C-EF2E-4D8D-B571-FC34CA9D6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C20E9-EAD2-4D0D-848C-69E1B7195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ACC20E9-EAD2-4D0D-848C-69E1B7195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ACC20E9-EAD2-4D0D-848C-69E1B7195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ACC20E9-EAD2-4D0D-848C-69E1B7195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D3173E-7C3B-4B33-860A-7F293FC2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4D3173E-7C3B-4B33-860A-7F293FC2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4D3173E-7C3B-4B33-860A-7F293FC2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4D3173E-7C3B-4B33-860A-7F293FC2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E33A8-9BC6-4498-9E6A-3D10DF93B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1AE33A8-9BC6-4498-9E6A-3D10DF93B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1AE33A8-9BC6-4498-9E6A-3D10DF93B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1AE33A8-9BC6-4498-9E6A-3D10DF93B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53910-F663-4993-A4A0-095B70CA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B453910-F663-4993-A4A0-095B70CA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B453910-F663-4993-A4A0-095B70CAD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B453910-F663-4993-A4A0-095B70CAD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Einsatzablauf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251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2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F91EF-BD29-4D2A-91AB-CE4A387E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55F91EF-BD29-4D2A-91AB-CE4A387E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55F91EF-BD29-4D2A-91AB-CE4A387EC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55F91EF-BD29-4D2A-91AB-CE4A387ECB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E5F06-E016-41E8-9274-89B9A315E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E8E5F06-E016-41E8-9274-89B9A315E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E8E5F06-E016-41E8-9274-89B9A315E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E8E5F06-E016-41E8-9274-89B9A315E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A30B04-677D-457A-AAE3-E2F8E1F46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6A30B04-677D-457A-AAE3-E2F8E1F46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6A30B04-677D-457A-AAE3-E2F8E1F46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6A30B04-677D-457A-AAE3-E2F8E1F46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8C6E7-21A4-42E8-ACC1-2C3BCEAEF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A18C6E7-21A4-42E8-ACC1-2C3BCEAEF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A18C6E7-21A4-42E8-ACC1-2C3BCEAEF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A18C6E7-21A4-42E8-ACC1-2C3BCEAEF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71AD4-E2B7-4D66-A0C8-2A7E0C5A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BC71AD4-E2B7-4D66-A0C8-2A7E0C5A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BC71AD4-E2B7-4D66-A0C8-2A7E0C5AA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6BC71AD4-E2B7-4D66-A0C8-2A7E0C5AA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3C3D9-4D7A-46BC-8748-09DBEDC1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BC3C3D9-4D7A-46BC-8748-09DBEDC1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BC3C3D9-4D7A-46BC-8748-09DBEDC1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BC3C3D9-4D7A-46BC-8748-09DBEDC1E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E66A1-600A-48C7-961A-9F9443E7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EFE66A1-600A-48C7-961A-9F9443E7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EFE66A1-600A-48C7-961A-9F9443E7C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EFE66A1-600A-48C7-961A-9F9443E7C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517685-7566-4341-9666-61912ED2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E517685-7566-4341-9666-61912ED2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E517685-7566-4341-9666-61912ED2D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EE517685-7566-4341-9666-61912ED2D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mo\Desktop\JF FwDv 3\Ausrufezeich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1844824"/>
            <a:ext cx="3806408" cy="46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wichtigste zum 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5257800"/>
          </a:xfrm>
        </p:spPr>
        <p:txBody>
          <a:bodyPr/>
          <a:lstStyle/>
          <a:p>
            <a:r>
              <a:rPr lang="de-DE" dirty="0" smtClean="0"/>
              <a:t>Der Einheitsführer kann von der </a:t>
            </a:r>
            <a:r>
              <a:rPr lang="de-DE" dirty="0" err="1" smtClean="0"/>
              <a:t>FwDV</a:t>
            </a:r>
            <a:r>
              <a:rPr lang="de-DE" dirty="0" smtClean="0"/>
              <a:t> 3 abweichen, wenn dies zum Einsatzerfolg notwendig ist</a:t>
            </a:r>
          </a:p>
          <a:p>
            <a:endParaRPr lang="de-DE" dirty="0" smtClean="0"/>
          </a:p>
          <a:p>
            <a:r>
              <a:rPr lang="de-DE" dirty="0" smtClean="0"/>
              <a:t>Beim Kommando „Gefahr alle Sofort zurück!“ begibt sich die Mannschaft sofort zum Fahrzeug und tritt dort an.</a:t>
            </a:r>
          </a:p>
        </p:txBody>
      </p:sp>
    </p:spTree>
    <p:extLst>
      <p:ext uri="{BB962C8B-B14F-4D97-AF65-F5344CB8AC3E}">
        <p14:creationId xmlns:p14="http://schemas.microsoft.com/office/powerpoint/2010/main" val="22386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Abschlussfragen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Woraus besteht:</a:t>
            </a:r>
          </a:p>
          <a:p>
            <a:pPr lvl="1"/>
            <a:r>
              <a:rPr lang="de-DE" dirty="0" smtClean="0"/>
              <a:t>Ein selbstständiger Trupp</a:t>
            </a:r>
          </a:p>
          <a:p>
            <a:pPr lvl="1"/>
            <a:r>
              <a:rPr lang="de-DE" dirty="0" smtClean="0"/>
              <a:t>Eine Staffel</a:t>
            </a:r>
          </a:p>
          <a:p>
            <a:pPr lvl="1"/>
            <a:r>
              <a:rPr lang="de-DE" dirty="0" smtClean="0"/>
              <a:t>Eine Gruppe</a:t>
            </a:r>
          </a:p>
          <a:p>
            <a:endParaRPr lang="de-DE" dirty="0" smtClean="0"/>
          </a:p>
          <a:p>
            <a:r>
              <a:rPr lang="de-DE" dirty="0" smtClean="0"/>
              <a:t>Wie ist die Antrete- und Sitzordnung bei:</a:t>
            </a:r>
          </a:p>
          <a:p>
            <a:pPr lvl="1"/>
            <a:r>
              <a:rPr lang="de-DE" dirty="0" smtClean="0"/>
              <a:t>Einer Staffel</a:t>
            </a:r>
          </a:p>
          <a:p>
            <a:pPr lvl="1"/>
            <a:r>
              <a:rPr lang="de-DE" dirty="0" smtClean="0"/>
              <a:t>Einer Gruppe</a:t>
            </a:r>
          </a:p>
          <a:p>
            <a:pPr lvl="1"/>
            <a:endParaRPr lang="de-DE" dirty="0"/>
          </a:p>
        </p:txBody>
      </p:sp>
      <p:pic>
        <p:nvPicPr>
          <p:cNvPr id="14338" name="Picture 2" descr="C:\Users\Timo\Desktop\JF FwDv 3\Fragezei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676277" cy="36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Abschlussfrage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sind dir Rohre am Verteiler nummeriert</a:t>
            </a:r>
          </a:p>
          <a:p>
            <a:r>
              <a:rPr lang="de-DE" dirty="0" smtClean="0"/>
              <a:t>Was sind die Aufgaben von:</a:t>
            </a:r>
          </a:p>
          <a:p>
            <a:pPr lvl="1"/>
            <a:r>
              <a:rPr lang="de-DE" dirty="0" smtClean="0"/>
              <a:t>Einheitsführer</a:t>
            </a:r>
          </a:p>
          <a:p>
            <a:pPr lvl="1"/>
            <a:r>
              <a:rPr lang="de-DE" dirty="0" smtClean="0"/>
              <a:t>Melder</a:t>
            </a:r>
          </a:p>
          <a:p>
            <a:pPr lvl="1"/>
            <a:r>
              <a:rPr lang="de-DE" dirty="0" smtClean="0"/>
              <a:t>Maschinist</a:t>
            </a:r>
          </a:p>
          <a:p>
            <a:pPr lvl="1"/>
            <a:r>
              <a:rPr lang="de-DE" dirty="0" smtClean="0"/>
              <a:t>Angriffstrupp</a:t>
            </a:r>
          </a:p>
          <a:p>
            <a:pPr lvl="1"/>
            <a:r>
              <a:rPr lang="de-DE" dirty="0" smtClean="0"/>
              <a:t>Wassertrupp</a:t>
            </a:r>
          </a:p>
          <a:p>
            <a:pPr lvl="1"/>
            <a:r>
              <a:rPr lang="de-DE" dirty="0" smtClean="0"/>
              <a:t>Schlauchtrupp</a:t>
            </a:r>
            <a:endParaRPr lang="de-DE" dirty="0"/>
          </a:p>
        </p:txBody>
      </p:sp>
      <p:pic>
        <p:nvPicPr>
          <p:cNvPr id="4" name="Picture 2" descr="C:\Users\Timo\Desktop\JF FwDv 3\Fragezei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676277" cy="36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mo\Desktop\JF FwDv 3\Fragezei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6668"/>
            <a:ext cx="3676277" cy="36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Abschlussfragen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Was ist der Unterschied zwischen einem Einsatz mit und einem Einsatz ohne Bereitstellung?</a:t>
            </a:r>
          </a:p>
          <a:p>
            <a:r>
              <a:rPr lang="de-DE" dirty="0" smtClean="0"/>
              <a:t>Wer setzt in der Regel den Verteiler?</a:t>
            </a:r>
          </a:p>
          <a:p>
            <a:r>
              <a:rPr lang="de-DE" dirty="0" smtClean="0"/>
              <a:t>Wer bedient den Verteiler?</a:t>
            </a:r>
          </a:p>
          <a:p>
            <a:r>
              <a:rPr lang="de-DE" dirty="0" smtClean="0"/>
              <a:t>In welche Richtung verlegt der Schlauchtrupp die C-Leitung des Angriffstrupps?</a:t>
            </a:r>
          </a:p>
          <a:p>
            <a:r>
              <a:rPr lang="de-DE" dirty="0" smtClean="0"/>
              <a:t>Was ist die oberste Aufgabe aller Trupps?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mo\Desktop\JF FwDv 3\Fragezei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86" y="2060848"/>
            <a:ext cx="3676277" cy="36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Abschlussfragen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Welcher </a:t>
            </a:r>
            <a:r>
              <a:rPr lang="de-DE" dirty="0"/>
              <a:t>T</a:t>
            </a:r>
            <a:r>
              <a:rPr lang="de-DE" dirty="0" smtClean="0"/>
              <a:t>rupp ist in der Regel der Atemschutztrupp</a:t>
            </a:r>
          </a:p>
          <a:p>
            <a:r>
              <a:rPr lang="de-DE" dirty="0" smtClean="0"/>
              <a:t>Wer Stellt die Wasserversorgung her?</a:t>
            </a:r>
          </a:p>
          <a:p>
            <a:r>
              <a:rPr lang="de-DE" dirty="0" smtClean="0"/>
              <a:t>Wer bestimmt Position von Fahrzeug, Pumpe und Verteiler, sowie die Wasserentnahmestelle?</a:t>
            </a:r>
          </a:p>
          <a:p>
            <a:r>
              <a:rPr lang="de-DE" dirty="0" smtClean="0"/>
              <a:t>Wer bestimmt die Anzahl der Saugschläuche?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4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de-DE" dirty="0" smtClean="0"/>
              <a:t>Danke für eure Aufmerksamkeit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Selbstständiger Trupp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Einheitsführer (Truppführer)</a:t>
            </a:r>
          </a:p>
          <a:p>
            <a:endParaRPr lang="de-DE" dirty="0" smtClean="0"/>
          </a:p>
          <a:p>
            <a:r>
              <a:rPr lang="de-DE" dirty="0" smtClean="0"/>
              <a:t>Truppmann</a:t>
            </a:r>
          </a:p>
          <a:p>
            <a:endParaRPr lang="de-DE" dirty="0" smtClean="0"/>
          </a:p>
          <a:p>
            <a:r>
              <a:rPr lang="de-DE" dirty="0" smtClean="0"/>
              <a:t>Maschinist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Einheitsstärke: 1/2/</a:t>
            </a:r>
            <a:r>
              <a:rPr lang="de-DE" b="1" u="sng" dirty="0" smtClean="0"/>
              <a:t>3</a:t>
            </a:r>
          </a:p>
          <a:p>
            <a:r>
              <a:rPr lang="de-DE" dirty="0" smtClean="0"/>
              <a:t>Fahrzeuge: TLF 20/24 </a:t>
            </a:r>
            <a:r>
              <a:rPr lang="de-DE" dirty="0" err="1" smtClean="0"/>
              <a:t>Tr</a:t>
            </a:r>
            <a:endParaRPr lang="de-DE" dirty="0" smtClean="0"/>
          </a:p>
        </p:txBody>
      </p:sp>
      <p:pic>
        <p:nvPicPr>
          <p:cNvPr id="2050" name="Picture 2" descr="C:\Users\Timo\Desktop\JF FwDv 3\Masc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673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imo\Desktop\JF FwDv 3\Wasser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209948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mo\Desktop\JF FwDv 3\WasserM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04505"/>
            <a:ext cx="634294" cy="6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Selbstständiger Trupp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961711" y="2036010"/>
            <a:ext cx="5112568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3257855" y="203601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1961711" y="2036010"/>
            <a:ext cx="1296144" cy="86409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1961711" y="4340266"/>
            <a:ext cx="1296144" cy="7920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193959" y="203601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51" y="3215522"/>
            <a:ext cx="765914" cy="7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99" y="2284266"/>
            <a:ext cx="799017" cy="7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Timo\Desktop\JF FwDv 3\Mas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00" y="4247504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2609783" y="2664809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609783" y="4138048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1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Staffel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Einheitsführer (Staffelführer)</a:t>
            </a:r>
          </a:p>
          <a:p>
            <a:r>
              <a:rPr lang="de-DE" dirty="0" err="1" smtClean="0"/>
              <a:t>Angriffstruppführer</a:t>
            </a:r>
            <a:endParaRPr lang="de-DE" dirty="0" smtClean="0"/>
          </a:p>
          <a:p>
            <a:r>
              <a:rPr lang="de-DE" dirty="0" err="1" smtClean="0"/>
              <a:t>Angriffstruppmann</a:t>
            </a:r>
            <a:endParaRPr lang="de-DE" dirty="0" smtClean="0"/>
          </a:p>
          <a:p>
            <a:r>
              <a:rPr lang="de-DE" dirty="0" err="1" smtClean="0"/>
              <a:t>Wassertruppführer</a:t>
            </a:r>
            <a:endParaRPr lang="de-DE" dirty="0" smtClean="0"/>
          </a:p>
          <a:p>
            <a:r>
              <a:rPr lang="de-DE" dirty="0" err="1" smtClean="0"/>
              <a:t>Wassertruppmann</a:t>
            </a:r>
            <a:endParaRPr lang="de-DE" dirty="0" smtClean="0"/>
          </a:p>
          <a:p>
            <a:r>
              <a:rPr lang="de-DE" dirty="0" smtClean="0"/>
              <a:t>Maschinist</a:t>
            </a:r>
          </a:p>
          <a:p>
            <a:r>
              <a:rPr lang="de-DE" dirty="0" smtClean="0"/>
              <a:t>Einheitsstärke </a:t>
            </a:r>
            <a:r>
              <a:rPr lang="de-DE" smtClean="0"/>
              <a:t>: </a:t>
            </a:r>
            <a:r>
              <a:rPr lang="de-DE" smtClean="0"/>
              <a:t>1/5/</a:t>
            </a:r>
            <a:r>
              <a:rPr lang="de-DE" b="1" u="sng"/>
              <a:t>6</a:t>
            </a:r>
            <a:endParaRPr lang="de-DE" b="1" u="sng" dirty="0" smtClean="0"/>
          </a:p>
          <a:p>
            <a:r>
              <a:rPr lang="de-DE" dirty="0" smtClean="0"/>
              <a:t>Fahrzeuge: TSF-W</a:t>
            </a:r>
            <a:endParaRPr lang="de-DE" dirty="0"/>
          </a:p>
        </p:txBody>
      </p:sp>
      <p:pic>
        <p:nvPicPr>
          <p:cNvPr id="3074" name="Picture 2" descr="C:\Users\Timo\Desktop\JF FwDv 3\45px-VWKZ-Ang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72" y="262042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mo\Desktop\JF FwDv 3\Mas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437560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imo\Desktop\JF FwDv 3\Wasser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3268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mo\Desktop\JF FwDv 3\Wasse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45" y="359072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imo\Desktop\JF FwDv 3\45px-VWKZ-Ang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2159763"/>
            <a:ext cx="648072" cy="6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imo\Desktop\JF FwDv 3\45px-VWKZ-GrKd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40" y="151169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986" y="260648"/>
            <a:ext cx="8229600" cy="1143000"/>
          </a:xfrm>
        </p:spPr>
        <p:txBody>
          <a:bodyPr/>
          <a:lstStyle/>
          <a:p>
            <a:r>
              <a:rPr lang="de-DE" dirty="0" smtClean="0"/>
              <a:t> Staffel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1520" y="2227470"/>
            <a:ext cx="5112568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5"/>
          <p:cNvCxnSpPr/>
          <p:nvPr/>
        </p:nvCxnSpPr>
        <p:spPr>
          <a:xfrm>
            <a:off x="1547664" y="222747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>
            <a:off x="251520" y="2227470"/>
            <a:ext cx="1296144" cy="86409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 flipV="1">
            <a:off x="251520" y="4531726"/>
            <a:ext cx="1296144" cy="7920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483768" y="222747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869014" y="2220542"/>
            <a:ext cx="36004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17" y="4574920"/>
            <a:ext cx="765914" cy="7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23" y="2220542"/>
            <a:ext cx="799017" cy="7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imo\Desktop\JF FwDv 3\45px-VWKZ-GrKd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09" y="2502537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imo\Desktop\JF FwDv 3\Mas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09" y="4438964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imo\Desktop\JF FwDv 3\Wasse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63" y="3775643"/>
            <a:ext cx="756083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imo\Desktop\JF FwDv 3\Wasser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019559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Timo\Desktop\JF FwDv 3\Mas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49" y="3159056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27" y="3152092"/>
            <a:ext cx="765914" cy="7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28" y="2402972"/>
            <a:ext cx="765913" cy="7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Timo\Desktop\JF FwDv 3\45px-VWKZ-GrKd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6" y="4293096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Timo\Desktop\JF FwDv 3\Wasser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74" y="2402972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Timo\Desktop\JF FwDv 3\Wasse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71611"/>
            <a:ext cx="756083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Gerade Verbindung mit Pfeil 21"/>
          <p:cNvCxnSpPr/>
          <p:nvPr/>
        </p:nvCxnSpPr>
        <p:spPr>
          <a:xfrm>
            <a:off x="5508104" y="3554245"/>
            <a:ext cx="96324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640672" y="323932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2m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899592" y="2856269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899592" y="4329508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5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30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Gruppe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67544" y="1412776"/>
            <a:ext cx="83716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Einheitsführer (Gruppenführer)</a:t>
            </a:r>
          </a:p>
          <a:p>
            <a:r>
              <a:rPr lang="de-DE" dirty="0" err="1" smtClean="0"/>
              <a:t>Angriffstruppführer</a:t>
            </a:r>
            <a:endParaRPr lang="de-DE" dirty="0" smtClean="0"/>
          </a:p>
          <a:p>
            <a:r>
              <a:rPr lang="de-DE" dirty="0" err="1" smtClean="0"/>
              <a:t>Angriffstruppmann</a:t>
            </a:r>
            <a:endParaRPr lang="de-DE" dirty="0" smtClean="0"/>
          </a:p>
          <a:p>
            <a:r>
              <a:rPr lang="de-DE" dirty="0" err="1" smtClean="0"/>
              <a:t>Wassertruppführer</a:t>
            </a:r>
            <a:endParaRPr lang="de-DE" dirty="0" smtClean="0"/>
          </a:p>
          <a:p>
            <a:r>
              <a:rPr lang="de-DE" dirty="0" err="1" smtClean="0"/>
              <a:t>Wassertruppmann</a:t>
            </a:r>
            <a:endParaRPr lang="de-DE" dirty="0" smtClean="0"/>
          </a:p>
          <a:p>
            <a:r>
              <a:rPr lang="de-DE" dirty="0" err="1" smtClean="0"/>
              <a:t>Schlauchtruppführer</a:t>
            </a:r>
            <a:endParaRPr lang="de-DE" dirty="0" smtClean="0"/>
          </a:p>
          <a:p>
            <a:r>
              <a:rPr lang="de-DE" dirty="0" err="1" smtClean="0"/>
              <a:t>Schlauchtruppmann</a:t>
            </a:r>
            <a:endParaRPr lang="de-DE" dirty="0" smtClean="0"/>
          </a:p>
          <a:p>
            <a:r>
              <a:rPr lang="de-DE" dirty="0" smtClean="0"/>
              <a:t>Melder</a:t>
            </a:r>
          </a:p>
          <a:p>
            <a:r>
              <a:rPr lang="de-DE" dirty="0" smtClean="0"/>
              <a:t>Maschinist</a:t>
            </a:r>
          </a:p>
          <a:p>
            <a:r>
              <a:rPr lang="de-DE" dirty="0" smtClean="0"/>
              <a:t>Einheitsstärke : 1/8/</a:t>
            </a:r>
            <a:r>
              <a:rPr lang="de-DE" b="1" u="sng" dirty="0" smtClean="0"/>
              <a:t>9</a:t>
            </a:r>
          </a:p>
          <a:p>
            <a:r>
              <a:rPr lang="de-DE" dirty="0" smtClean="0"/>
              <a:t>Fahrzeuge: LF 16/12 ( </a:t>
            </a:r>
            <a:r>
              <a:rPr lang="de-DE" dirty="0" err="1" smtClean="0"/>
              <a:t>Sandbach</a:t>
            </a:r>
            <a:r>
              <a:rPr lang="de-DE" dirty="0" smtClean="0"/>
              <a:t>) LF 8/6 (Neustadt)</a:t>
            </a:r>
            <a:endParaRPr lang="de-DE" dirty="0"/>
          </a:p>
        </p:txBody>
      </p:sp>
      <p:pic>
        <p:nvPicPr>
          <p:cNvPr id="5122" name="Picture 2" descr="C:\Users\Timo\Desktop\JF FwDv 3\45px-VWKZ-Meld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7" y="4476347"/>
            <a:ext cx="563277" cy="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imo\Desktop\JF FwDv 3\45px-VWKZ-Schlauch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6" y="3641601"/>
            <a:ext cx="617377" cy="6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imo\Desktop\JF FwDv 3\45px-VWKZ-Schlauch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4666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imo\Desktop\JF FwDv 3\Mas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7" y="5013176"/>
            <a:ext cx="563277" cy="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imo\Desktop\JF FwDv 3\Wasse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7" y="2777505"/>
            <a:ext cx="563277" cy="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imo\Desktop\JF FwDv 3\Wasser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imo\Desktop\JF FwDv 3\45px-VWKZ-AngrF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47" y="1841400"/>
            <a:ext cx="617376" cy="6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imo\Desktop\JF FwDv 3\45px-VWKZ-Angr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imo\Desktop\JF FwDv 3\45px-VWKZ-GrKd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87" y="1205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Gruppe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79512" y="2227470"/>
            <a:ext cx="5112568" cy="3096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1475656" y="222747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179512" y="2227470"/>
            <a:ext cx="1296144" cy="86409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179512" y="4531726"/>
            <a:ext cx="1296144" cy="7920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411760" y="2227470"/>
            <a:ext cx="0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283968" y="2227471"/>
            <a:ext cx="36004" cy="309634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55" y="4198240"/>
            <a:ext cx="765914" cy="7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1" y="2659518"/>
            <a:ext cx="730262" cy="7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imo\Desktop\JF FwDv 3\45px-VWKZ-GrKd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01" y="2502537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Timo\Desktop\JF FwDv 3\Mas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01" y="4438964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Timo\Desktop\JF FwDv 3\Wasse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5" y="4537570"/>
            <a:ext cx="756083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Timo\Desktop\JF FwDv 3\Wasser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080" y="2249936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imo\Desktop\JF FwDv 3\Mas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03" y="3143861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imo\Desktop\JF FwDv 3\45px-VWKZ-Angr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55" y="3170875"/>
            <a:ext cx="765914" cy="7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Timo\Desktop\JF FwDv 3\45px-VWKZ-Angr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56" y="2421755"/>
            <a:ext cx="765913" cy="7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imo\Desktop\JF FwDv 3\45px-VWKZ-GrKd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324" y="4311879"/>
            <a:ext cx="790378" cy="7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Timo\Desktop\JF FwDv 3\Wasser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02" y="2421755"/>
            <a:ext cx="756084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Timo\Desktop\JF FwDv 3\Wasser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90394"/>
            <a:ext cx="756083" cy="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imo\Desktop\JF FwDv 3\45px-VWKZ-Meld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24" y="2330160"/>
            <a:ext cx="761406" cy="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imo\Desktop\JF FwDv 3\45px-VWKZ-SchlauchF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1" y="3206048"/>
            <a:ext cx="761406" cy="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imo\Desktop\JF FwDv 3\45px-VWKZ-SchlauchM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75" y="2424008"/>
            <a:ext cx="761406" cy="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mo\Desktop\JF FwDv 3\45px-VWKZ-Melde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0" y="3417470"/>
            <a:ext cx="728393" cy="7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Timo\Desktop\JF FwDv 3\45px-VWKZ-SchlauchM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08" y="3006020"/>
            <a:ext cx="761406" cy="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Timo\Desktop\JF FwDv 3\45px-VWKZ-SchlauchF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31" y="3798173"/>
            <a:ext cx="761406" cy="7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5292080" y="3586751"/>
            <a:ext cx="53364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283096" y="322025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2m</a:t>
            </a:r>
            <a:endParaRPr lang="de-DE" dirty="0"/>
          </a:p>
        </p:txBody>
      </p:sp>
      <p:sp>
        <p:nvSpPr>
          <p:cNvPr id="31" name="Ellipse 30"/>
          <p:cNvSpPr/>
          <p:nvPr/>
        </p:nvSpPr>
        <p:spPr>
          <a:xfrm>
            <a:off x="899592" y="2856269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899592" y="4329508"/>
            <a:ext cx="432048" cy="4044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Einheitsführer (Zugführer)</a:t>
            </a:r>
          </a:p>
          <a:p>
            <a:r>
              <a:rPr lang="de-DE" dirty="0" err="1" smtClean="0"/>
              <a:t>Zugtrupp</a:t>
            </a:r>
            <a:endParaRPr lang="de-DE" dirty="0" smtClean="0"/>
          </a:p>
          <a:p>
            <a:pPr lvl="1"/>
            <a:r>
              <a:rPr lang="de-DE" dirty="0" smtClean="0"/>
              <a:t>Melder</a:t>
            </a:r>
          </a:p>
          <a:p>
            <a:pPr lvl="1"/>
            <a:r>
              <a:rPr lang="de-DE" dirty="0" smtClean="0"/>
              <a:t>Führungsassistent</a:t>
            </a:r>
          </a:p>
          <a:p>
            <a:pPr lvl="1"/>
            <a:r>
              <a:rPr lang="de-DE" dirty="0" smtClean="0"/>
              <a:t>Fahrer</a:t>
            </a:r>
          </a:p>
          <a:p>
            <a:r>
              <a:rPr lang="de-DE" dirty="0" smtClean="0"/>
              <a:t>Mannschaft:</a:t>
            </a:r>
          </a:p>
          <a:p>
            <a:pPr lvl="1"/>
            <a:r>
              <a:rPr lang="de-DE" dirty="0" smtClean="0"/>
              <a:t>2 Gruppen</a:t>
            </a:r>
          </a:p>
          <a:p>
            <a:pPr lvl="1"/>
            <a:r>
              <a:rPr lang="de-DE" dirty="0" smtClean="0"/>
              <a:t>Gruppe + Staffel +Selbständiger Trupp</a:t>
            </a:r>
          </a:p>
          <a:p>
            <a:pPr lvl="1"/>
            <a:r>
              <a:rPr lang="de-DE" dirty="0" smtClean="0"/>
              <a:t>Gruppe + 3 Selbstständige Trupps</a:t>
            </a:r>
          </a:p>
        </p:txBody>
      </p:sp>
    </p:spTree>
    <p:extLst>
      <p:ext uri="{BB962C8B-B14F-4D97-AF65-F5344CB8AC3E}">
        <p14:creationId xmlns:p14="http://schemas.microsoft.com/office/powerpoint/2010/main" val="35850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Bildschirmpräsentation (4:3)</PresentationFormat>
  <Paragraphs>184</Paragraphs>
  <Slides>28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FwDV 3</vt:lpstr>
      <vt:lpstr>Taktische Einheiten</vt:lpstr>
      <vt:lpstr>Selbstständiger Trupp</vt:lpstr>
      <vt:lpstr>Selbstständiger Trupp</vt:lpstr>
      <vt:lpstr>Staffel</vt:lpstr>
      <vt:lpstr> Staffel</vt:lpstr>
      <vt:lpstr>Gruppe</vt:lpstr>
      <vt:lpstr>Gruppe</vt:lpstr>
      <vt:lpstr>Zug</vt:lpstr>
      <vt:lpstr>Verteiler</vt:lpstr>
      <vt:lpstr>Der Einheitsführer</vt:lpstr>
      <vt:lpstr>Der Maschinist</vt:lpstr>
      <vt:lpstr>Der Melder</vt:lpstr>
      <vt:lpstr>Der Angriffstrupp</vt:lpstr>
      <vt:lpstr>Der Wassertrupp</vt:lpstr>
      <vt:lpstr>Der Schlauchtrupp</vt:lpstr>
      <vt:lpstr>Einsatz mit Bereitstellung</vt:lpstr>
      <vt:lpstr>Einsatz ohne Bereitstellung</vt:lpstr>
      <vt:lpstr>Einsatz ohne Bereitstellung</vt:lpstr>
      <vt:lpstr>Einsatzablauf</vt:lpstr>
      <vt:lpstr>Einsatzablauf</vt:lpstr>
      <vt:lpstr>Einsatzablauf</vt:lpstr>
      <vt:lpstr>Das wichtigste zum Schluss</vt:lpstr>
      <vt:lpstr>Abschlussfragen</vt:lpstr>
      <vt:lpstr>Abschlussfrage</vt:lpstr>
      <vt:lpstr>Abschlussfragen</vt:lpstr>
      <vt:lpstr>Abschlussfragen</vt:lpstr>
      <vt:lpstr>Danke für eure Aufmerksamkeit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FwDv 3</dc:title>
  <dc:creator>Timo</dc:creator>
  <cp:lastModifiedBy>Timo</cp:lastModifiedBy>
  <cp:revision>26</cp:revision>
  <dcterms:created xsi:type="dcterms:W3CDTF">2011-02-21T09:58:39Z</dcterms:created>
  <dcterms:modified xsi:type="dcterms:W3CDTF">2012-12-05T17:52:03Z</dcterms:modified>
</cp:coreProperties>
</file>